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77" r:id="rId2"/>
    <p:sldId id="291" r:id="rId3"/>
    <p:sldId id="292" r:id="rId4"/>
    <p:sldId id="289" r:id="rId5"/>
    <p:sldId id="279" r:id="rId6"/>
    <p:sldId id="290" r:id="rId7"/>
    <p:sldId id="275" r:id="rId8"/>
    <p:sldId id="282" r:id="rId9"/>
    <p:sldId id="256" r:id="rId10"/>
    <p:sldId id="280" r:id="rId11"/>
    <p:sldId id="262" r:id="rId12"/>
    <p:sldId id="263" r:id="rId13"/>
    <p:sldId id="264" r:id="rId14"/>
    <p:sldId id="265" r:id="rId15"/>
    <p:sldId id="281" r:id="rId16"/>
    <p:sldId id="257" r:id="rId17"/>
    <p:sldId id="276" r:id="rId18"/>
    <p:sldId id="267" r:id="rId19"/>
    <p:sldId id="259" r:id="rId20"/>
    <p:sldId id="288" r:id="rId21"/>
    <p:sldId id="278" r:id="rId22"/>
    <p:sldId id="273" r:id="rId23"/>
    <p:sldId id="274" r:id="rId24"/>
    <p:sldId id="270" r:id="rId25"/>
    <p:sldId id="271" r:id="rId26"/>
    <p:sldId id="287" r:id="rId27"/>
    <p:sldId id="284" r:id="rId28"/>
    <p:sldId id="269" r:id="rId29"/>
    <p:sldId id="283" r:id="rId30"/>
    <p:sldId id="268" r:id="rId31"/>
    <p:sldId id="266" r:id="rId32"/>
    <p:sldId id="286" r:id="rId33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515"/>
    <a:srgbClr val="E97132"/>
    <a:srgbClr val="0000FF"/>
    <a:srgbClr val="FFFEFE"/>
    <a:srgbClr val="FFE6E6"/>
    <a:srgbClr val="007D00"/>
    <a:srgbClr val="E8F5E8"/>
    <a:srgbClr val="F0E6FF"/>
    <a:srgbClr val="FFE6CC"/>
    <a:srgbClr val="E8F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8147BC-52F8-4249-A683-64028D92E504}" v="319" dt="2025-07-26T05:54:02.1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923" autoAdjust="0"/>
  </p:normalViewPr>
  <p:slideViewPr>
    <p:cSldViewPr snapToGrid="0">
      <p:cViewPr varScale="1">
        <p:scale>
          <a:sx n="51" d="100"/>
          <a:sy n="51" d="100"/>
        </p:scale>
        <p:origin x="275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B76F2F-85AB-43B1-979E-789A4307A47F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8A59A2-A498-4FF5-A957-D7E377EDB2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960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A59A2-A498-4FF5-A957-D7E377EDB2A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965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39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0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5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09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645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1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7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98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292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4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46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C89674-9A3E-45F9-9674-76DB12BBE3D0}" type="datetimeFigureOut">
              <a:rPr lang="en-US" smtClean="0"/>
              <a:t>8/30/2025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E944E3-A29A-425B-96BB-5B974D2B96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0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openxmlformats.org/officeDocument/2006/relationships/image" Target="../media/image190.png"/><Relationship Id="rId12" Type="http://schemas.openxmlformats.org/officeDocument/2006/relationships/image" Target="../media/image24.png"/><Relationship Id="rId2" Type="http://schemas.openxmlformats.org/officeDocument/2006/relationships/image" Target="../media/image17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70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60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1449F-D8A4-929F-D5B5-99C817A5B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37D8B6C-2BAC-F571-438A-FFF96116A7BA}"/>
              </a:ext>
            </a:extLst>
          </p:cNvPr>
          <p:cNvGrpSpPr/>
          <p:nvPr/>
        </p:nvGrpSpPr>
        <p:grpSpPr>
          <a:xfrm>
            <a:off x="454592" y="1706879"/>
            <a:ext cx="5948815" cy="4552993"/>
            <a:chOff x="454592" y="1706879"/>
            <a:chExt cx="5948815" cy="455299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3A8C162-DE0B-9C04-B887-5BC1D62AA70E}"/>
                </a:ext>
              </a:extLst>
            </p:cNvPr>
            <p:cNvGrpSpPr/>
            <p:nvPr/>
          </p:nvGrpSpPr>
          <p:grpSpPr>
            <a:xfrm>
              <a:off x="454592" y="1706879"/>
              <a:ext cx="5948815" cy="4552993"/>
              <a:chOff x="325002" y="2524015"/>
              <a:chExt cx="5948815" cy="455299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D4EA65FE-EF7D-3CA7-F69C-9ED5097A5C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t="9599"/>
              <a:stretch>
                <a:fillRect/>
              </a:stretch>
            </p:blipFill>
            <p:spPr>
              <a:xfrm>
                <a:off x="325002" y="2524015"/>
                <a:ext cx="5948815" cy="4552993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E4F6542-908E-54C9-1958-E50A14B01C56}"/>
                  </a:ext>
                </a:extLst>
              </p:cNvPr>
              <p:cNvSpPr/>
              <p:nvPr/>
            </p:nvSpPr>
            <p:spPr>
              <a:xfrm>
                <a:off x="3036570" y="4392930"/>
                <a:ext cx="486410" cy="66865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B8DD548C-BD2E-668F-4D8E-51130834A4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3710" y="3524250"/>
                <a:ext cx="168420" cy="1234440"/>
              </a:xfrm>
              <a:prstGeom prst="straightConnector1">
                <a:avLst/>
              </a:prstGeom>
              <a:ln w="57150">
                <a:solidFill>
                  <a:srgbClr val="0000FF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55CE14A-0881-E911-233B-3A383E3C8BD9}"/>
                  </a:ext>
                </a:extLst>
              </p:cNvPr>
              <p:cNvSpPr txBox="1"/>
              <p:nvPr/>
            </p:nvSpPr>
            <p:spPr>
              <a:xfrm>
                <a:off x="2849880" y="4740861"/>
                <a:ext cx="1249680" cy="338554"/>
              </a:xfrm>
              <a:prstGeom prst="rect">
                <a:avLst/>
              </a:prstGeom>
              <a:solidFill>
                <a:srgbClr val="7CCCDE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Latent Space</a:t>
                </a:r>
              </a:p>
            </p:txBody>
          </p: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F4D7FA9-B8E9-E34B-CD5A-8905D3195A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6140" y="3676650"/>
                <a:ext cx="158115" cy="1064211"/>
              </a:xfrm>
              <a:prstGeom prst="line">
                <a:avLst/>
              </a:prstGeom>
              <a:ln w="57150">
                <a:solidFill>
                  <a:srgbClr val="FFA5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8CF693D-D418-09EA-D4B1-B959CE749F0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97530" y="3741663"/>
              <a:ext cx="555040" cy="126690"/>
            </a:xfrm>
            <a:prstGeom prst="line">
              <a:avLst/>
            </a:prstGeom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EED480-303B-DEEE-B06A-CF1A08AEEEFE}"/>
              </a:ext>
            </a:extLst>
          </p:cNvPr>
          <p:cNvSpPr txBox="1"/>
          <p:nvPr/>
        </p:nvSpPr>
        <p:spPr>
          <a:xfrm>
            <a:off x="642909" y="6189403"/>
            <a:ext cx="557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Physics Informed Self Adaptive Hybrid Machine Learning(PISAHML) Encode-Decode System</a:t>
            </a:r>
          </a:p>
        </p:txBody>
      </p:sp>
    </p:spTree>
    <p:extLst>
      <p:ext uri="{BB962C8B-B14F-4D97-AF65-F5344CB8AC3E}">
        <p14:creationId xmlns:p14="http://schemas.microsoft.com/office/powerpoint/2010/main" val="2567434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>
            <a:extLst>
              <a:ext uri="{FF2B5EF4-FFF2-40B4-BE49-F238E27FC236}">
                <a16:creationId xmlns:a16="http://schemas.microsoft.com/office/drawing/2014/main" id="{2C178CD6-C06E-C88D-5436-C674490F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90" y="122040"/>
            <a:ext cx="4688840" cy="361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C2E53D4-5A50-4DD6-79CA-A534FD10B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17" y="3577166"/>
            <a:ext cx="3295591" cy="275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659C9BC-67AE-005B-FE75-620D642F5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221" y="6328833"/>
            <a:ext cx="2935298" cy="24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2338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18000-CC20-DAD1-96F4-CEA30920C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DB3695B9-2D71-036F-8049-829E0230E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59" y="1025147"/>
            <a:ext cx="5117623" cy="424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BA299D2-4148-E1CF-E53F-81D9A786DC3D}"/>
              </a:ext>
            </a:extLst>
          </p:cNvPr>
          <p:cNvSpPr/>
          <p:nvPr/>
        </p:nvSpPr>
        <p:spPr>
          <a:xfrm>
            <a:off x="1325881" y="4160264"/>
            <a:ext cx="3352800" cy="108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D91A96-4BC9-D03B-DC4D-E70E732DEDDD}"/>
              </a:ext>
            </a:extLst>
          </p:cNvPr>
          <p:cNvSpPr txBox="1"/>
          <p:nvPr/>
        </p:nvSpPr>
        <p:spPr>
          <a:xfrm rot="18919812">
            <a:off x="1312774" y="4132580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stress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9AC9ED-65E3-0B92-CBA4-35DF0A6574B7}"/>
              </a:ext>
            </a:extLst>
          </p:cNvPr>
          <p:cNvSpPr txBox="1"/>
          <p:nvPr/>
        </p:nvSpPr>
        <p:spPr>
          <a:xfrm rot="18919812">
            <a:off x="1689982" y="4132581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Arhenius wear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EAE399-C64A-AD62-388E-77E1469240EE}"/>
              </a:ext>
            </a:extLst>
          </p:cNvPr>
          <p:cNvSpPr txBox="1"/>
          <p:nvPr/>
        </p:nvSpPr>
        <p:spPr>
          <a:xfrm rot="18919812">
            <a:off x="2014284" y="4218746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pressure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6E8088-2EBD-C92C-A942-FB486ECD54EA}"/>
              </a:ext>
            </a:extLst>
          </p:cNvPr>
          <p:cNvSpPr txBox="1"/>
          <p:nvPr/>
        </p:nvSpPr>
        <p:spPr>
          <a:xfrm rot="18919812">
            <a:off x="2467479" y="4193086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velocity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19AF8F-8DCC-9A19-42F7-45858A48C9C3}"/>
              </a:ext>
            </a:extLst>
          </p:cNvPr>
          <p:cNvSpPr txBox="1"/>
          <p:nvPr/>
        </p:nvSpPr>
        <p:spPr>
          <a:xfrm rot="18919812">
            <a:off x="2983700" y="4075595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583CD0-F133-009C-531E-A31BC5358205}"/>
              </a:ext>
            </a:extLst>
          </p:cNvPr>
          <p:cNvSpPr txBox="1"/>
          <p:nvPr/>
        </p:nvSpPr>
        <p:spPr>
          <a:xfrm rot="18919812">
            <a:off x="3360906" y="4101255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wear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567B22-9092-F8F1-8847-CD4EB070BDAB}"/>
              </a:ext>
            </a:extLst>
          </p:cNvPr>
          <p:cNvSpPr/>
          <p:nvPr/>
        </p:nvSpPr>
        <p:spPr>
          <a:xfrm>
            <a:off x="530520" y="1207008"/>
            <a:ext cx="1420235" cy="2867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E2C0A-CABE-2605-447B-A82B5CB7922B}"/>
              </a:ext>
            </a:extLst>
          </p:cNvPr>
          <p:cNvSpPr txBox="1"/>
          <p:nvPr/>
        </p:nvSpPr>
        <p:spPr>
          <a:xfrm>
            <a:off x="827148" y="1338452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stress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C89EE6-527A-5469-F72F-E9C5D86BE917}"/>
              </a:ext>
            </a:extLst>
          </p:cNvPr>
          <p:cNvSpPr txBox="1"/>
          <p:nvPr/>
        </p:nvSpPr>
        <p:spPr>
          <a:xfrm>
            <a:off x="827148" y="1797312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Arhenius wear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23A42-BD65-BE3C-AEDD-5AF937B5CD45}"/>
              </a:ext>
            </a:extLst>
          </p:cNvPr>
          <p:cNvSpPr txBox="1"/>
          <p:nvPr/>
        </p:nvSpPr>
        <p:spPr>
          <a:xfrm>
            <a:off x="741804" y="2237045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pressure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523DEA-F614-4426-07D6-4D8908DAAA42}"/>
              </a:ext>
            </a:extLst>
          </p:cNvPr>
          <p:cNvSpPr txBox="1"/>
          <p:nvPr/>
        </p:nvSpPr>
        <p:spPr>
          <a:xfrm>
            <a:off x="741804" y="2727231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velocity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7BF472-6547-F68A-8C5A-BA729ACE8382}"/>
              </a:ext>
            </a:extLst>
          </p:cNvPr>
          <p:cNvSpPr txBox="1"/>
          <p:nvPr/>
        </p:nvSpPr>
        <p:spPr>
          <a:xfrm>
            <a:off x="951351" y="3202924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 volume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80F775-496F-AB05-FFDA-969C4FBED4CF}"/>
              </a:ext>
            </a:extLst>
          </p:cNvPr>
          <p:cNvSpPr txBox="1"/>
          <p:nvPr/>
        </p:nvSpPr>
        <p:spPr>
          <a:xfrm>
            <a:off x="917633" y="3638511"/>
            <a:ext cx="1803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Friction wear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4FCE15-07DC-0590-F813-FACC71E179BE}"/>
              </a:ext>
            </a:extLst>
          </p:cNvPr>
          <p:cNvSpPr/>
          <p:nvPr/>
        </p:nvSpPr>
        <p:spPr>
          <a:xfrm>
            <a:off x="5346192" y="1615451"/>
            <a:ext cx="553052" cy="2023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AE0544-542C-9189-1B08-41765243AAC4}"/>
              </a:ext>
            </a:extLst>
          </p:cNvPr>
          <p:cNvSpPr txBox="1"/>
          <p:nvPr/>
        </p:nvSpPr>
        <p:spPr>
          <a:xfrm rot="16200000">
            <a:off x="4627731" y="2297473"/>
            <a:ext cx="17129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314815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017D-B8C8-57DA-903D-9D8F83D38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>
            <a:extLst>
              <a:ext uri="{FF2B5EF4-FFF2-40B4-BE49-F238E27FC236}">
                <a16:creationId xmlns:a16="http://schemas.microsoft.com/office/drawing/2014/main" id="{65983832-E859-B02A-18EE-07EFD1E9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63" y="3455093"/>
            <a:ext cx="2667000" cy="22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62F94E-4B90-15D4-709F-CFC1CE9C8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27" y="664080"/>
            <a:ext cx="3194401" cy="2246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9F77AA7-6F22-6962-24A4-019D8E9E33BF}"/>
              </a:ext>
            </a:extLst>
          </p:cNvPr>
          <p:cNvSpPr/>
          <p:nvPr/>
        </p:nvSpPr>
        <p:spPr>
          <a:xfrm>
            <a:off x="477325" y="654555"/>
            <a:ext cx="543560" cy="21094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458287-F70D-7887-A841-8754578DE449}"/>
              </a:ext>
            </a:extLst>
          </p:cNvPr>
          <p:cNvSpPr/>
          <p:nvPr/>
        </p:nvSpPr>
        <p:spPr>
          <a:xfrm>
            <a:off x="1020885" y="2570259"/>
            <a:ext cx="2453640" cy="4892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BCD336-B56F-6F29-5B55-BE438DA3443C}"/>
              </a:ext>
            </a:extLst>
          </p:cNvPr>
          <p:cNvSpPr/>
          <p:nvPr/>
        </p:nvSpPr>
        <p:spPr>
          <a:xfrm>
            <a:off x="4382653" y="2575559"/>
            <a:ext cx="2453640" cy="4892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0B25FC-EC63-15C8-60A6-9F1060D6F897}"/>
              </a:ext>
            </a:extLst>
          </p:cNvPr>
          <p:cNvSpPr/>
          <p:nvPr/>
        </p:nvSpPr>
        <p:spPr>
          <a:xfrm>
            <a:off x="3210560" y="721360"/>
            <a:ext cx="553768" cy="20472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43375C-5495-6D5A-7AA5-9F9F4062D861}"/>
              </a:ext>
            </a:extLst>
          </p:cNvPr>
          <p:cNvSpPr/>
          <p:nvPr/>
        </p:nvSpPr>
        <p:spPr>
          <a:xfrm>
            <a:off x="3808379" y="715840"/>
            <a:ext cx="553768" cy="20472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372B6A3-32F2-6B57-A369-FE5490A40BF8}"/>
              </a:ext>
            </a:extLst>
          </p:cNvPr>
          <p:cNvSpPr/>
          <p:nvPr/>
        </p:nvSpPr>
        <p:spPr>
          <a:xfrm>
            <a:off x="3264664" y="3291410"/>
            <a:ext cx="774412" cy="20472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49C41C-9C8C-1189-D246-F8B1ABAB9A6A}"/>
              </a:ext>
            </a:extLst>
          </p:cNvPr>
          <p:cNvSpPr/>
          <p:nvPr/>
        </p:nvSpPr>
        <p:spPr>
          <a:xfrm>
            <a:off x="4046277" y="5401328"/>
            <a:ext cx="2513633" cy="4892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803F72-80F7-1139-A01C-D3BED2D416B2}"/>
              </a:ext>
            </a:extLst>
          </p:cNvPr>
          <p:cNvSpPr/>
          <p:nvPr/>
        </p:nvSpPr>
        <p:spPr>
          <a:xfrm>
            <a:off x="2432310" y="8108044"/>
            <a:ext cx="2513633" cy="48923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29367D-54DF-FC5F-118A-A53444CA904C}"/>
              </a:ext>
            </a:extLst>
          </p:cNvPr>
          <p:cNvSpPr/>
          <p:nvPr/>
        </p:nvSpPr>
        <p:spPr>
          <a:xfrm>
            <a:off x="2285766" y="6248274"/>
            <a:ext cx="609569" cy="212915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7AC6FB-9E66-5CE9-C0C5-71052762819A}"/>
              </a:ext>
            </a:extLst>
          </p:cNvPr>
          <p:cNvSpPr txBox="1"/>
          <p:nvPr/>
        </p:nvSpPr>
        <p:spPr>
          <a:xfrm rot="16200000">
            <a:off x="-198342" y="1401002"/>
            <a:ext cx="158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Sliding velocity[m/s]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5780DC-C169-7CD0-B7ED-985E32F58C96}"/>
              </a:ext>
            </a:extLst>
          </p:cNvPr>
          <p:cNvSpPr txBox="1"/>
          <p:nvPr/>
        </p:nvSpPr>
        <p:spPr>
          <a:xfrm>
            <a:off x="1069436" y="248608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4AD695-22B5-E36B-2B10-7C721C16887C}"/>
              </a:ext>
            </a:extLst>
          </p:cNvPr>
          <p:cNvSpPr txBox="1"/>
          <p:nvPr/>
        </p:nvSpPr>
        <p:spPr>
          <a:xfrm>
            <a:off x="1413884" y="248608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DD92D-D5AF-DDCC-91F9-71F197110A1C}"/>
              </a:ext>
            </a:extLst>
          </p:cNvPr>
          <p:cNvSpPr txBox="1"/>
          <p:nvPr/>
        </p:nvSpPr>
        <p:spPr>
          <a:xfrm>
            <a:off x="1790154" y="249160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1C64C-DBCC-2956-D7DD-6DA0CC957D01}"/>
              </a:ext>
            </a:extLst>
          </p:cNvPr>
          <p:cNvSpPr txBox="1"/>
          <p:nvPr/>
        </p:nvSpPr>
        <p:spPr>
          <a:xfrm>
            <a:off x="2161074" y="248608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BDE57E-7EE6-E6CD-3CEA-114D9445E662}"/>
              </a:ext>
            </a:extLst>
          </p:cNvPr>
          <p:cNvSpPr txBox="1"/>
          <p:nvPr/>
        </p:nvSpPr>
        <p:spPr>
          <a:xfrm>
            <a:off x="2531994" y="248056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9E5428-CBB3-5935-9CEA-071B9DEEC4E3}"/>
              </a:ext>
            </a:extLst>
          </p:cNvPr>
          <p:cNvSpPr txBox="1"/>
          <p:nvPr/>
        </p:nvSpPr>
        <p:spPr>
          <a:xfrm>
            <a:off x="2902914" y="247504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948721-94A6-5692-02E3-EAB5C61649DC}"/>
                  </a:ext>
                </a:extLst>
              </p:cNvPr>
              <p:cNvSpPr txBox="1"/>
              <p:nvPr/>
            </p:nvSpPr>
            <p:spPr>
              <a:xfrm>
                <a:off x="3054378" y="2353101"/>
                <a:ext cx="4294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C948721-94A6-5692-02E3-EAB5C616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378" y="2353101"/>
                <a:ext cx="429477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D3CF4D9-3FCC-2E66-FDD1-C15FA9EB3EF5}"/>
              </a:ext>
            </a:extLst>
          </p:cNvPr>
          <p:cNvSpPr txBox="1"/>
          <p:nvPr/>
        </p:nvSpPr>
        <p:spPr>
          <a:xfrm>
            <a:off x="742125" y="743897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33752-59CA-25EB-DB7C-B163003F40C3}"/>
              </a:ext>
            </a:extLst>
          </p:cNvPr>
          <p:cNvSpPr txBox="1"/>
          <p:nvPr/>
        </p:nvSpPr>
        <p:spPr>
          <a:xfrm>
            <a:off x="297270" y="-1038100"/>
            <a:ext cx="4294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700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414649-3FFA-C4BC-F590-EFB4C951C084}"/>
              </a:ext>
            </a:extLst>
          </p:cNvPr>
          <p:cNvSpPr txBox="1"/>
          <p:nvPr/>
        </p:nvSpPr>
        <p:spPr>
          <a:xfrm>
            <a:off x="740355" y="942489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1A6ACE-4098-AACC-AD57-A95E63B16CD5}"/>
              </a:ext>
            </a:extLst>
          </p:cNvPr>
          <p:cNvSpPr txBox="1"/>
          <p:nvPr/>
        </p:nvSpPr>
        <p:spPr>
          <a:xfrm>
            <a:off x="746010" y="1141687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DF14F3-7E9E-AE59-D6C0-C1B837E1DE80}"/>
              </a:ext>
            </a:extLst>
          </p:cNvPr>
          <p:cNvSpPr txBox="1"/>
          <p:nvPr/>
        </p:nvSpPr>
        <p:spPr>
          <a:xfrm>
            <a:off x="740355" y="1349495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550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39917B-C6D7-9CDF-05EA-677C9947B3F5}"/>
              </a:ext>
            </a:extLst>
          </p:cNvPr>
          <p:cNvSpPr txBox="1"/>
          <p:nvPr/>
        </p:nvSpPr>
        <p:spPr>
          <a:xfrm>
            <a:off x="728622" y="1560650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4EA13D-5461-CF0D-9FED-7B8487A3D784}"/>
              </a:ext>
            </a:extLst>
          </p:cNvPr>
          <p:cNvSpPr txBox="1"/>
          <p:nvPr/>
        </p:nvSpPr>
        <p:spPr>
          <a:xfrm>
            <a:off x="719897" y="1760643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234F4D7-6876-5669-04E4-65605FDF30B1}"/>
              </a:ext>
            </a:extLst>
          </p:cNvPr>
          <p:cNvSpPr txBox="1"/>
          <p:nvPr/>
        </p:nvSpPr>
        <p:spPr>
          <a:xfrm>
            <a:off x="728622" y="1969054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37EA7B-6ED0-2DF4-427F-3D4F290FCB47}"/>
              </a:ext>
            </a:extLst>
          </p:cNvPr>
          <p:cNvSpPr txBox="1"/>
          <p:nvPr/>
        </p:nvSpPr>
        <p:spPr>
          <a:xfrm>
            <a:off x="718369" y="2176862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A8F6DE-FE9D-B00E-F03E-C534F8A2307D}"/>
              </a:ext>
            </a:extLst>
          </p:cNvPr>
          <p:cNvSpPr txBox="1"/>
          <p:nvPr/>
        </p:nvSpPr>
        <p:spPr>
          <a:xfrm>
            <a:off x="3108684" y="75753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5F296F5-8668-EDE2-3861-0D23BA4CA6EF}"/>
              </a:ext>
            </a:extLst>
          </p:cNvPr>
          <p:cNvSpPr txBox="1"/>
          <p:nvPr/>
        </p:nvSpPr>
        <p:spPr>
          <a:xfrm>
            <a:off x="3099406" y="1033126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6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43FB4F-C357-C695-0C2D-2F6C21DA5002}"/>
              </a:ext>
            </a:extLst>
          </p:cNvPr>
          <p:cNvSpPr txBox="1"/>
          <p:nvPr/>
        </p:nvSpPr>
        <p:spPr>
          <a:xfrm>
            <a:off x="3090128" y="130872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EE98B1-9C86-781B-9884-34AD95C5FF59}"/>
              </a:ext>
            </a:extLst>
          </p:cNvPr>
          <p:cNvSpPr txBox="1"/>
          <p:nvPr/>
        </p:nvSpPr>
        <p:spPr>
          <a:xfrm>
            <a:off x="3080850" y="1584316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4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558D7B-D438-8164-3276-25AE7A8C41D9}"/>
              </a:ext>
            </a:extLst>
          </p:cNvPr>
          <p:cNvSpPr txBox="1"/>
          <p:nvPr/>
        </p:nvSpPr>
        <p:spPr>
          <a:xfrm>
            <a:off x="3080850" y="1835281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184BD5C-A219-4864-AB48-045748D1E5F5}"/>
              </a:ext>
            </a:extLst>
          </p:cNvPr>
          <p:cNvSpPr txBox="1"/>
          <p:nvPr/>
        </p:nvSpPr>
        <p:spPr>
          <a:xfrm>
            <a:off x="3080850" y="2086246"/>
            <a:ext cx="42947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460F20-511A-A105-131C-86DB5CB6D98F}"/>
                  </a:ext>
                </a:extLst>
              </p:cNvPr>
              <p:cNvSpPr txBox="1"/>
              <p:nvPr/>
            </p:nvSpPr>
            <p:spPr>
              <a:xfrm>
                <a:off x="2930967" y="542796"/>
                <a:ext cx="4294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4460F20-511A-A105-131C-86DB5CB6D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967" y="542796"/>
                <a:ext cx="429477" cy="2308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51A78CD5-ED42-4766-3D3D-7E9FBA83515C}"/>
              </a:ext>
            </a:extLst>
          </p:cNvPr>
          <p:cNvSpPr txBox="1"/>
          <p:nvPr/>
        </p:nvSpPr>
        <p:spPr>
          <a:xfrm rot="16200000">
            <a:off x="2665116" y="1336512"/>
            <a:ext cx="158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 Pressure[Pa]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8535EC9-1E69-08E4-4827-DE146FC57C42}"/>
              </a:ext>
            </a:extLst>
          </p:cNvPr>
          <p:cNvSpPr txBox="1"/>
          <p:nvPr/>
        </p:nvSpPr>
        <p:spPr>
          <a:xfrm>
            <a:off x="1576524" y="2627096"/>
            <a:ext cx="1820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Index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C9F9B49-54C0-7F72-0A9B-740B7CCDD66E}"/>
              </a:ext>
            </a:extLst>
          </p:cNvPr>
          <p:cNvGrpSpPr/>
          <p:nvPr/>
        </p:nvGrpSpPr>
        <p:grpSpPr>
          <a:xfrm>
            <a:off x="235808" y="3290962"/>
            <a:ext cx="6375971" cy="2579088"/>
            <a:chOff x="323581" y="3041152"/>
            <a:chExt cx="6375971" cy="2579088"/>
          </a:xfrm>
        </p:grpSpPr>
        <p:pic>
          <p:nvPicPr>
            <p:cNvPr id="2" name="Picture 12">
              <a:extLst>
                <a:ext uri="{FF2B5EF4-FFF2-40B4-BE49-F238E27FC236}">
                  <a16:creationId xmlns:a16="http://schemas.microsoft.com/office/drawing/2014/main" id="{68878193-FA5D-71C0-CDD9-1FFAB96F96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81" y="3180380"/>
              <a:ext cx="3621122" cy="2338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02CEB6-063D-2307-44A5-60A95B580F5A}"/>
                </a:ext>
              </a:extLst>
            </p:cNvPr>
            <p:cNvSpPr/>
            <p:nvPr/>
          </p:nvSpPr>
          <p:spPr>
            <a:xfrm>
              <a:off x="675359" y="5131005"/>
              <a:ext cx="2513633" cy="489235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48FB6AA-C73C-20DF-F235-067F73355CB9}"/>
                </a:ext>
              </a:extLst>
            </p:cNvPr>
            <p:cNvSpPr/>
            <p:nvPr/>
          </p:nvSpPr>
          <p:spPr>
            <a:xfrm>
              <a:off x="334071" y="3041152"/>
              <a:ext cx="735366" cy="212915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A7A84BC-F956-58FA-9D54-96CF44772EAA}"/>
                </a:ext>
              </a:extLst>
            </p:cNvPr>
            <p:cNvSpPr txBox="1"/>
            <p:nvPr/>
          </p:nvSpPr>
          <p:spPr>
            <a:xfrm rot="16200000">
              <a:off x="-135016" y="3851611"/>
              <a:ext cx="15853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Reynolds Number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A8F43D5-04B8-713F-28B1-847186BBDBB4}"/>
                </a:ext>
              </a:extLst>
            </p:cNvPr>
            <p:cNvSpPr txBox="1"/>
            <p:nvPr/>
          </p:nvSpPr>
          <p:spPr>
            <a:xfrm>
              <a:off x="806146" y="4708645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46356F8-7620-CEC1-52D1-6C515667D2D3}"/>
                </a:ext>
              </a:extLst>
            </p:cNvPr>
            <p:cNvSpPr txBox="1"/>
            <p:nvPr/>
          </p:nvSpPr>
          <p:spPr>
            <a:xfrm>
              <a:off x="814066" y="4445534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96ED00B-84FF-4F1A-85E6-77CED98302F8}"/>
                </a:ext>
              </a:extLst>
            </p:cNvPr>
            <p:cNvSpPr txBox="1"/>
            <p:nvPr/>
          </p:nvSpPr>
          <p:spPr>
            <a:xfrm>
              <a:off x="824446" y="4214312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22C2FFA-53B9-97FC-1779-4D9C613BD037}"/>
                </a:ext>
              </a:extLst>
            </p:cNvPr>
            <p:cNvSpPr txBox="1"/>
            <p:nvPr/>
          </p:nvSpPr>
          <p:spPr>
            <a:xfrm>
              <a:off x="825134" y="3952702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B5B087F-B97D-D63A-E625-F728EF5F1CB2}"/>
                </a:ext>
              </a:extLst>
            </p:cNvPr>
            <p:cNvSpPr txBox="1"/>
            <p:nvPr/>
          </p:nvSpPr>
          <p:spPr>
            <a:xfrm>
              <a:off x="824446" y="3730281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09853E2-B078-F7B6-AD1B-20D23A2D7CFF}"/>
                </a:ext>
              </a:extLst>
            </p:cNvPr>
            <p:cNvSpPr txBox="1"/>
            <p:nvPr/>
          </p:nvSpPr>
          <p:spPr>
            <a:xfrm>
              <a:off x="824446" y="3479133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0D6182-4252-88EE-F088-FA76F1700257}"/>
                </a:ext>
              </a:extLst>
            </p:cNvPr>
            <p:cNvSpPr txBox="1"/>
            <p:nvPr/>
          </p:nvSpPr>
          <p:spPr>
            <a:xfrm>
              <a:off x="824446" y="3227985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D3B89C-BBFD-A90B-253B-F5598F08B93D}"/>
                    </a:ext>
                  </a:extLst>
                </p:cNvPr>
                <p:cNvSpPr txBox="1"/>
                <p:nvPr/>
              </p:nvSpPr>
              <p:spPr>
                <a:xfrm>
                  <a:off x="894466" y="3078572"/>
                  <a:ext cx="4294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9AD3B89C-BBFD-A90B-253B-F5598F08B9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4466" y="3078572"/>
                  <a:ext cx="429477" cy="2308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AEB8654-930E-E43F-2158-4E4F479F338E}"/>
                </a:ext>
              </a:extLst>
            </p:cNvPr>
            <p:cNvSpPr txBox="1"/>
            <p:nvPr/>
          </p:nvSpPr>
          <p:spPr>
            <a:xfrm>
              <a:off x="1478815" y="5237664"/>
              <a:ext cx="1820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Process Temperature[K]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AA88F0-C186-3D9C-B52B-0DD8C3AE8D62}"/>
                </a:ext>
              </a:extLst>
            </p:cNvPr>
            <p:cNvSpPr txBox="1"/>
            <p:nvPr/>
          </p:nvSpPr>
          <p:spPr>
            <a:xfrm>
              <a:off x="1128680" y="5078222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47F350-888C-F654-98F5-9F54A9DAD544}"/>
                </a:ext>
              </a:extLst>
            </p:cNvPr>
            <p:cNvSpPr txBox="1"/>
            <p:nvPr/>
          </p:nvSpPr>
          <p:spPr>
            <a:xfrm>
              <a:off x="1533300" y="5075697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308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DD0B3EC-E0B7-837F-58FD-3CA03CD48382}"/>
                </a:ext>
              </a:extLst>
            </p:cNvPr>
            <p:cNvSpPr txBox="1"/>
            <p:nvPr/>
          </p:nvSpPr>
          <p:spPr>
            <a:xfrm>
              <a:off x="1972753" y="5073172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310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A81CD98-F467-1E10-54BE-F664C14A33D8}"/>
                </a:ext>
              </a:extLst>
            </p:cNvPr>
            <p:cNvSpPr txBox="1"/>
            <p:nvPr/>
          </p:nvSpPr>
          <p:spPr>
            <a:xfrm>
              <a:off x="2412206" y="5070647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7920DDE-43ED-425C-E367-29FF7019CA88}"/>
                </a:ext>
              </a:extLst>
            </p:cNvPr>
            <p:cNvSpPr txBox="1"/>
            <p:nvPr/>
          </p:nvSpPr>
          <p:spPr>
            <a:xfrm>
              <a:off x="2851659" y="5068122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314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09" name="TextBox 8208">
                  <a:extLst>
                    <a:ext uri="{FF2B5EF4-FFF2-40B4-BE49-F238E27FC236}">
                      <a16:creationId xmlns:a16="http://schemas.microsoft.com/office/drawing/2014/main" id="{F3EDC191-6676-16C6-53AB-FEDFE4910414}"/>
                    </a:ext>
                  </a:extLst>
                </p:cNvPr>
                <p:cNvSpPr txBox="1"/>
                <p:nvPr/>
              </p:nvSpPr>
              <p:spPr>
                <a:xfrm>
                  <a:off x="3243041" y="3108828"/>
                  <a:ext cx="429477" cy="2308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900" dirty="0"/>
                </a:p>
              </p:txBody>
            </p:sp>
          </mc:Choice>
          <mc:Fallback xmlns="">
            <p:sp>
              <p:nvSpPr>
                <p:cNvPr id="8209" name="TextBox 8208">
                  <a:extLst>
                    <a:ext uri="{FF2B5EF4-FFF2-40B4-BE49-F238E27FC236}">
                      <a16:creationId xmlns:a16="http://schemas.microsoft.com/office/drawing/2014/main" id="{F3EDC191-6676-16C6-53AB-FEDFE49104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3041" y="3108828"/>
                  <a:ext cx="429477" cy="2308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34" name="TextBox 8233">
              <a:extLst>
                <a:ext uri="{FF2B5EF4-FFF2-40B4-BE49-F238E27FC236}">
                  <a16:creationId xmlns:a16="http://schemas.microsoft.com/office/drawing/2014/main" id="{224F16B9-EEB4-B7E9-A803-B89CF7C940A2}"/>
                </a:ext>
              </a:extLst>
            </p:cNvPr>
            <p:cNvSpPr txBox="1"/>
            <p:nvPr/>
          </p:nvSpPr>
          <p:spPr>
            <a:xfrm>
              <a:off x="4404741" y="5055620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235" name="TextBox 8234">
              <a:extLst>
                <a:ext uri="{FF2B5EF4-FFF2-40B4-BE49-F238E27FC236}">
                  <a16:creationId xmlns:a16="http://schemas.microsoft.com/office/drawing/2014/main" id="{C91FD1E9-E410-3F61-3A77-6EE222A79F86}"/>
                </a:ext>
              </a:extLst>
            </p:cNvPr>
            <p:cNvSpPr txBox="1"/>
            <p:nvPr/>
          </p:nvSpPr>
          <p:spPr>
            <a:xfrm>
              <a:off x="4756050" y="5055620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8236" name="TextBox 8235">
              <a:extLst>
                <a:ext uri="{FF2B5EF4-FFF2-40B4-BE49-F238E27FC236}">
                  <a16:creationId xmlns:a16="http://schemas.microsoft.com/office/drawing/2014/main" id="{B1ABEDB0-2C28-A055-B213-12917A5E634B}"/>
                </a:ext>
              </a:extLst>
            </p:cNvPr>
            <p:cNvSpPr txBox="1"/>
            <p:nvPr/>
          </p:nvSpPr>
          <p:spPr>
            <a:xfrm>
              <a:off x="5137839" y="5056637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8237" name="TextBox 8236">
              <a:extLst>
                <a:ext uri="{FF2B5EF4-FFF2-40B4-BE49-F238E27FC236}">
                  <a16:creationId xmlns:a16="http://schemas.microsoft.com/office/drawing/2014/main" id="{E7D672D5-D584-01B1-A93C-76B75B3BD5A7}"/>
                </a:ext>
              </a:extLst>
            </p:cNvPr>
            <p:cNvSpPr txBox="1"/>
            <p:nvPr/>
          </p:nvSpPr>
          <p:spPr>
            <a:xfrm>
              <a:off x="5499217" y="5056637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8238" name="TextBox 8237">
              <a:extLst>
                <a:ext uri="{FF2B5EF4-FFF2-40B4-BE49-F238E27FC236}">
                  <a16:creationId xmlns:a16="http://schemas.microsoft.com/office/drawing/2014/main" id="{F5B7592B-B8DD-801B-CE07-FF4BAE1E0831}"/>
                </a:ext>
              </a:extLst>
            </p:cNvPr>
            <p:cNvSpPr txBox="1"/>
            <p:nvPr/>
          </p:nvSpPr>
          <p:spPr>
            <a:xfrm>
              <a:off x="5860595" y="5056637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8239" name="TextBox 8238">
              <a:extLst>
                <a:ext uri="{FF2B5EF4-FFF2-40B4-BE49-F238E27FC236}">
                  <a16:creationId xmlns:a16="http://schemas.microsoft.com/office/drawing/2014/main" id="{E40CA6D4-92C9-A355-9ADA-D9A4A62CEE7A}"/>
                </a:ext>
              </a:extLst>
            </p:cNvPr>
            <p:cNvSpPr txBox="1"/>
            <p:nvPr/>
          </p:nvSpPr>
          <p:spPr>
            <a:xfrm>
              <a:off x="6221973" y="5056637"/>
              <a:ext cx="42947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8CD64D4F-D23E-CD67-D1C9-D1B09A4EAEB6}"/>
                </a:ext>
              </a:extLst>
            </p:cNvPr>
            <p:cNvSpPr txBox="1"/>
            <p:nvPr/>
          </p:nvSpPr>
          <p:spPr>
            <a:xfrm>
              <a:off x="4879163" y="5198832"/>
              <a:ext cx="18203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Equipment Cycles</a:t>
              </a:r>
            </a:p>
          </p:txBody>
        </p:sp>
      </p:grpSp>
      <p:sp>
        <p:nvSpPr>
          <p:cNvPr id="8196" name="Rectangle 8195">
            <a:extLst>
              <a:ext uri="{FF2B5EF4-FFF2-40B4-BE49-F238E27FC236}">
                <a16:creationId xmlns:a16="http://schemas.microsoft.com/office/drawing/2014/main" id="{D29E6D3E-641F-51CB-4057-45BF2073341B}"/>
              </a:ext>
            </a:extLst>
          </p:cNvPr>
          <p:cNvSpPr/>
          <p:nvPr/>
        </p:nvSpPr>
        <p:spPr>
          <a:xfrm>
            <a:off x="3345250" y="3567505"/>
            <a:ext cx="542435" cy="1910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97" name="TextBox 8196">
            <a:extLst>
              <a:ext uri="{FF2B5EF4-FFF2-40B4-BE49-F238E27FC236}">
                <a16:creationId xmlns:a16="http://schemas.microsoft.com/office/drawing/2014/main" id="{B1D7DF09-E16B-6EE7-B433-290165074D40}"/>
              </a:ext>
            </a:extLst>
          </p:cNvPr>
          <p:cNvSpPr txBox="1"/>
          <p:nvPr/>
        </p:nvSpPr>
        <p:spPr>
          <a:xfrm>
            <a:off x="3218908" y="3505381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</a:p>
        </p:txBody>
      </p:sp>
      <p:sp>
        <p:nvSpPr>
          <p:cNvPr id="8199" name="TextBox 8198">
            <a:extLst>
              <a:ext uri="{FF2B5EF4-FFF2-40B4-BE49-F238E27FC236}">
                <a16:creationId xmlns:a16="http://schemas.microsoft.com/office/drawing/2014/main" id="{25E0F085-BC15-3FB7-78D7-4B377CDE375E}"/>
              </a:ext>
            </a:extLst>
          </p:cNvPr>
          <p:cNvSpPr txBox="1"/>
          <p:nvPr/>
        </p:nvSpPr>
        <p:spPr>
          <a:xfrm>
            <a:off x="3232948" y="3689329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</a:p>
        </p:txBody>
      </p:sp>
      <p:sp>
        <p:nvSpPr>
          <p:cNvPr id="8200" name="TextBox 8199">
            <a:extLst>
              <a:ext uri="{FF2B5EF4-FFF2-40B4-BE49-F238E27FC236}">
                <a16:creationId xmlns:a16="http://schemas.microsoft.com/office/drawing/2014/main" id="{35D0CD02-F962-591D-F9B4-DFFDCB6B8121}"/>
              </a:ext>
            </a:extLst>
          </p:cNvPr>
          <p:cNvSpPr txBox="1"/>
          <p:nvPr/>
        </p:nvSpPr>
        <p:spPr>
          <a:xfrm>
            <a:off x="3232113" y="3900863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</a:p>
        </p:txBody>
      </p:sp>
      <p:sp>
        <p:nvSpPr>
          <p:cNvPr id="8201" name="TextBox 8200">
            <a:extLst>
              <a:ext uri="{FF2B5EF4-FFF2-40B4-BE49-F238E27FC236}">
                <a16:creationId xmlns:a16="http://schemas.microsoft.com/office/drawing/2014/main" id="{75B67011-76E5-4DD5-C352-B5CE5F8B8AA6}"/>
              </a:ext>
            </a:extLst>
          </p:cNvPr>
          <p:cNvSpPr txBox="1"/>
          <p:nvPr/>
        </p:nvSpPr>
        <p:spPr>
          <a:xfrm>
            <a:off x="3231278" y="4112397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8202" name="TextBox 8201">
            <a:extLst>
              <a:ext uri="{FF2B5EF4-FFF2-40B4-BE49-F238E27FC236}">
                <a16:creationId xmlns:a16="http://schemas.microsoft.com/office/drawing/2014/main" id="{5CA12421-4A91-23C7-A80F-FDCE9B5E542F}"/>
              </a:ext>
            </a:extLst>
          </p:cNvPr>
          <p:cNvSpPr txBox="1"/>
          <p:nvPr/>
        </p:nvSpPr>
        <p:spPr>
          <a:xfrm>
            <a:off x="3230443" y="4323931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8203" name="TextBox 8202">
            <a:extLst>
              <a:ext uri="{FF2B5EF4-FFF2-40B4-BE49-F238E27FC236}">
                <a16:creationId xmlns:a16="http://schemas.microsoft.com/office/drawing/2014/main" id="{C80E2F79-9A1C-F069-67EA-520DBCC22FCA}"/>
              </a:ext>
            </a:extLst>
          </p:cNvPr>
          <p:cNvSpPr txBox="1"/>
          <p:nvPr/>
        </p:nvSpPr>
        <p:spPr>
          <a:xfrm>
            <a:off x="3215716" y="4530108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8204" name="TextBox 8203">
            <a:extLst>
              <a:ext uri="{FF2B5EF4-FFF2-40B4-BE49-F238E27FC236}">
                <a16:creationId xmlns:a16="http://schemas.microsoft.com/office/drawing/2014/main" id="{A9457E90-719F-7DDF-F11A-BE7CE59B4E3A}"/>
              </a:ext>
            </a:extLst>
          </p:cNvPr>
          <p:cNvSpPr txBox="1"/>
          <p:nvPr/>
        </p:nvSpPr>
        <p:spPr>
          <a:xfrm>
            <a:off x="3210559" y="4734421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8205" name="TextBox 8204">
            <a:extLst>
              <a:ext uri="{FF2B5EF4-FFF2-40B4-BE49-F238E27FC236}">
                <a16:creationId xmlns:a16="http://schemas.microsoft.com/office/drawing/2014/main" id="{CB755606-1999-B9A9-408D-72E7861C9B04}"/>
              </a:ext>
            </a:extLst>
          </p:cNvPr>
          <p:cNvSpPr txBox="1"/>
          <p:nvPr/>
        </p:nvSpPr>
        <p:spPr>
          <a:xfrm>
            <a:off x="3218908" y="4945206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8206" name="TextBox 8205">
            <a:extLst>
              <a:ext uri="{FF2B5EF4-FFF2-40B4-BE49-F238E27FC236}">
                <a16:creationId xmlns:a16="http://schemas.microsoft.com/office/drawing/2014/main" id="{B16D6EAF-7465-8BD4-1D14-48D7F8ADB996}"/>
              </a:ext>
            </a:extLst>
          </p:cNvPr>
          <p:cNvSpPr txBox="1"/>
          <p:nvPr/>
        </p:nvSpPr>
        <p:spPr>
          <a:xfrm>
            <a:off x="3210560" y="5126384"/>
            <a:ext cx="6722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8208" name="TextBox 8207">
            <a:extLst>
              <a:ext uri="{FF2B5EF4-FFF2-40B4-BE49-F238E27FC236}">
                <a16:creationId xmlns:a16="http://schemas.microsoft.com/office/drawing/2014/main" id="{21CE576C-356F-9282-156F-03FA76103971}"/>
              </a:ext>
            </a:extLst>
          </p:cNvPr>
          <p:cNvSpPr txBox="1"/>
          <p:nvPr/>
        </p:nvSpPr>
        <p:spPr>
          <a:xfrm rot="16200000">
            <a:off x="2748443" y="4217426"/>
            <a:ext cx="16291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Rotational Speed[rpm]</a:t>
            </a:r>
          </a:p>
        </p:txBody>
      </p:sp>
      <p:pic>
        <p:nvPicPr>
          <p:cNvPr id="8210" name="Picture 2">
            <a:extLst>
              <a:ext uri="{FF2B5EF4-FFF2-40B4-BE49-F238E27FC236}">
                <a16:creationId xmlns:a16="http://schemas.microsoft.com/office/drawing/2014/main" id="{E0639CA6-BA42-26ED-01A6-F95BC7EA1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273" y="665689"/>
            <a:ext cx="2667000" cy="218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1" name="Rectangle 8210">
            <a:extLst>
              <a:ext uri="{FF2B5EF4-FFF2-40B4-BE49-F238E27FC236}">
                <a16:creationId xmlns:a16="http://schemas.microsoft.com/office/drawing/2014/main" id="{4DAE5B5A-8F42-D701-9D53-1B08ABD89E61}"/>
              </a:ext>
            </a:extLst>
          </p:cNvPr>
          <p:cNvSpPr/>
          <p:nvPr/>
        </p:nvSpPr>
        <p:spPr>
          <a:xfrm>
            <a:off x="3758002" y="586932"/>
            <a:ext cx="495122" cy="20472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2" name="Rectangle 8211">
            <a:extLst>
              <a:ext uri="{FF2B5EF4-FFF2-40B4-BE49-F238E27FC236}">
                <a16:creationId xmlns:a16="http://schemas.microsoft.com/office/drawing/2014/main" id="{1C82F988-9A7F-378F-1FD6-E1A2EFB56BE2}"/>
              </a:ext>
            </a:extLst>
          </p:cNvPr>
          <p:cNvSpPr/>
          <p:nvPr/>
        </p:nvSpPr>
        <p:spPr>
          <a:xfrm rot="5400000">
            <a:off x="5206053" y="1802722"/>
            <a:ext cx="495122" cy="204724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13" name="TextBox 8212">
            <a:extLst>
              <a:ext uri="{FF2B5EF4-FFF2-40B4-BE49-F238E27FC236}">
                <a16:creationId xmlns:a16="http://schemas.microsoft.com/office/drawing/2014/main" id="{CA05480A-44F1-4F46-7B4C-38D575DE761C}"/>
              </a:ext>
            </a:extLst>
          </p:cNvPr>
          <p:cNvSpPr txBox="1"/>
          <p:nvPr/>
        </p:nvSpPr>
        <p:spPr>
          <a:xfrm>
            <a:off x="4046277" y="754818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</a:p>
        </p:txBody>
      </p:sp>
      <p:sp>
        <p:nvSpPr>
          <p:cNvPr id="8214" name="TextBox 8213">
            <a:extLst>
              <a:ext uri="{FF2B5EF4-FFF2-40B4-BE49-F238E27FC236}">
                <a16:creationId xmlns:a16="http://schemas.microsoft.com/office/drawing/2014/main" id="{0FC5E8CC-663D-3808-270E-DD42D52FE53E}"/>
              </a:ext>
            </a:extLst>
          </p:cNvPr>
          <p:cNvSpPr txBox="1"/>
          <p:nvPr/>
        </p:nvSpPr>
        <p:spPr>
          <a:xfrm>
            <a:off x="4046278" y="956932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8215" name="TextBox 8214">
            <a:extLst>
              <a:ext uri="{FF2B5EF4-FFF2-40B4-BE49-F238E27FC236}">
                <a16:creationId xmlns:a16="http://schemas.microsoft.com/office/drawing/2014/main" id="{F7AC50CB-AAF8-5830-3EBA-B56F09E0A210}"/>
              </a:ext>
            </a:extLst>
          </p:cNvPr>
          <p:cNvSpPr txBox="1"/>
          <p:nvPr/>
        </p:nvSpPr>
        <p:spPr>
          <a:xfrm>
            <a:off x="4046279" y="1177346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8216" name="TextBox 8215">
            <a:extLst>
              <a:ext uri="{FF2B5EF4-FFF2-40B4-BE49-F238E27FC236}">
                <a16:creationId xmlns:a16="http://schemas.microsoft.com/office/drawing/2014/main" id="{C0381851-9A42-4BD7-9CB9-570D6F2F9AE9}"/>
              </a:ext>
            </a:extLst>
          </p:cNvPr>
          <p:cNvSpPr txBox="1"/>
          <p:nvPr/>
        </p:nvSpPr>
        <p:spPr>
          <a:xfrm>
            <a:off x="4039076" y="1398442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8217" name="TextBox 8216">
            <a:extLst>
              <a:ext uri="{FF2B5EF4-FFF2-40B4-BE49-F238E27FC236}">
                <a16:creationId xmlns:a16="http://schemas.microsoft.com/office/drawing/2014/main" id="{225B013C-17DF-4FB3-F5DF-CC4E3C706970}"/>
              </a:ext>
            </a:extLst>
          </p:cNvPr>
          <p:cNvSpPr txBox="1"/>
          <p:nvPr/>
        </p:nvSpPr>
        <p:spPr>
          <a:xfrm>
            <a:off x="4046279" y="1613895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8218" name="TextBox 8217">
            <a:extLst>
              <a:ext uri="{FF2B5EF4-FFF2-40B4-BE49-F238E27FC236}">
                <a16:creationId xmlns:a16="http://schemas.microsoft.com/office/drawing/2014/main" id="{372AC784-D763-2E1A-C8B8-CBA72CA9B8A8}"/>
              </a:ext>
            </a:extLst>
          </p:cNvPr>
          <p:cNvSpPr txBox="1"/>
          <p:nvPr/>
        </p:nvSpPr>
        <p:spPr>
          <a:xfrm>
            <a:off x="4043854" y="1823424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</p:txBody>
      </p:sp>
      <p:sp>
        <p:nvSpPr>
          <p:cNvPr id="8219" name="TextBox 8218">
            <a:extLst>
              <a:ext uri="{FF2B5EF4-FFF2-40B4-BE49-F238E27FC236}">
                <a16:creationId xmlns:a16="http://schemas.microsoft.com/office/drawing/2014/main" id="{B02F50EA-9541-FAB9-45E4-A88F59D87B6D}"/>
              </a:ext>
            </a:extLst>
          </p:cNvPr>
          <p:cNvSpPr txBox="1"/>
          <p:nvPr/>
        </p:nvSpPr>
        <p:spPr>
          <a:xfrm>
            <a:off x="4042640" y="2045047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</a:p>
        </p:txBody>
      </p:sp>
      <p:sp>
        <p:nvSpPr>
          <p:cNvPr id="8220" name="TextBox 8219">
            <a:extLst>
              <a:ext uri="{FF2B5EF4-FFF2-40B4-BE49-F238E27FC236}">
                <a16:creationId xmlns:a16="http://schemas.microsoft.com/office/drawing/2014/main" id="{212806DB-B8D8-25B9-A3AF-7EFBE20E8836}"/>
              </a:ext>
            </a:extLst>
          </p:cNvPr>
          <p:cNvSpPr txBox="1"/>
          <p:nvPr/>
        </p:nvSpPr>
        <p:spPr>
          <a:xfrm>
            <a:off x="4047470" y="2260623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</a:p>
        </p:txBody>
      </p:sp>
      <p:sp>
        <p:nvSpPr>
          <p:cNvPr id="8221" name="TextBox 8220">
            <a:extLst>
              <a:ext uri="{FF2B5EF4-FFF2-40B4-BE49-F238E27FC236}">
                <a16:creationId xmlns:a16="http://schemas.microsoft.com/office/drawing/2014/main" id="{FE69EC29-9453-46C1-B8C9-7A6EC648BBE7}"/>
              </a:ext>
            </a:extLst>
          </p:cNvPr>
          <p:cNvSpPr txBox="1"/>
          <p:nvPr/>
        </p:nvSpPr>
        <p:spPr>
          <a:xfrm>
            <a:off x="4386728" y="2644893"/>
            <a:ext cx="20465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 Difference[K]</a:t>
            </a:r>
          </a:p>
        </p:txBody>
      </p:sp>
      <p:sp>
        <p:nvSpPr>
          <p:cNvPr id="8222" name="TextBox 8221">
            <a:extLst>
              <a:ext uri="{FF2B5EF4-FFF2-40B4-BE49-F238E27FC236}">
                <a16:creationId xmlns:a16="http://schemas.microsoft.com/office/drawing/2014/main" id="{226EEC39-7C39-4FC7-33AC-92F6EAEF7A9F}"/>
              </a:ext>
            </a:extLst>
          </p:cNvPr>
          <p:cNvSpPr txBox="1"/>
          <p:nvPr/>
        </p:nvSpPr>
        <p:spPr>
          <a:xfrm>
            <a:off x="4441599" y="2516859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08</a:t>
            </a:r>
          </a:p>
        </p:txBody>
      </p:sp>
      <p:sp>
        <p:nvSpPr>
          <p:cNvPr id="8223" name="TextBox 8222">
            <a:extLst>
              <a:ext uri="{FF2B5EF4-FFF2-40B4-BE49-F238E27FC236}">
                <a16:creationId xmlns:a16="http://schemas.microsoft.com/office/drawing/2014/main" id="{8FFAF0B4-7385-215A-58B3-78CFB3829FC3}"/>
              </a:ext>
            </a:extLst>
          </p:cNvPr>
          <p:cNvSpPr txBox="1"/>
          <p:nvPr/>
        </p:nvSpPr>
        <p:spPr>
          <a:xfrm>
            <a:off x="4831893" y="2516859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</p:txBody>
      </p:sp>
      <p:sp>
        <p:nvSpPr>
          <p:cNvPr id="8224" name="TextBox 8223">
            <a:extLst>
              <a:ext uri="{FF2B5EF4-FFF2-40B4-BE49-F238E27FC236}">
                <a16:creationId xmlns:a16="http://schemas.microsoft.com/office/drawing/2014/main" id="{EAB55946-D00D-7DC6-E982-DF1903ACBF0C}"/>
              </a:ext>
            </a:extLst>
          </p:cNvPr>
          <p:cNvSpPr txBox="1"/>
          <p:nvPr/>
        </p:nvSpPr>
        <p:spPr>
          <a:xfrm>
            <a:off x="5242645" y="2511061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8225" name="TextBox 8224">
            <a:extLst>
              <a:ext uri="{FF2B5EF4-FFF2-40B4-BE49-F238E27FC236}">
                <a16:creationId xmlns:a16="http://schemas.microsoft.com/office/drawing/2014/main" id="{6181B42D-4D2B-BE16-9D55-C52A70D7719C}"/>
              </a:ext>
            </a:extLst>
          </p:cNvPr>
          <p:cNvSpPr txBox="1"/>
          <p:nvPr/>
        </p:nvSpPr>
        <p:spPr>
          <a:xfrm>
            <a:off x="5659374" y="2506844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8226" name="TextBox 8225">
            <a:extLst>
              <a:ext uri="{FF2B5EF4-FFF2-40B4-BE49-F238E27FC236}">
                <a16:creationId xmlns:a16="http://schemas.microsoft.com/office/drawing/2014/main" id="{24114B71-7D87-2C4D-0553-D297911713F6}"/>
              </a:ext>
            </a:extLst>
          </p:cNvPr>
          <p:cNvSpPr txBox="1"/>
          <p:nvPr/>
        </p:nvSpPr>
        <p:spPr>
          <a:xfrm>
            <a:off x="6059991" y="2505964"/>
            <a:ext cx="3497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27" name="TextBox 8226">
                <a:extLst>
                  <a:ext uri="{FF2B5EF4-FFF2-40B4-BE49-F238E27FC236}">
                    <a16:creationId xmlns:a16="http://schemas.microsoft.com/office/drawing/2014/main" id="{1A276953-07C8-D8C5-DC0E-0245E7A06F5F}"/>
                  </a:ext>
                </a:extLst>
              </p:cNvPr>
              <p:cNvSpPr txBox="1"/>
              <p:nvPr/>
            </p:nvSpPr>
            <p:spPr>
              <a:xfrm>
                <a:off x="4066649" y="556054"/>
                <a:ext cx="4294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8227" name="TextBox 8226">
                <a:extLst>
                  <a:ext uri="{FF2B5EF4-FFF2-40B4-BE49-F238E27FC236}">
                    <a16:creationId xmlns:a16="http://schemas.microsoft.com/office/drawing/2014/main" id="{1A276953-07C8-D8C5-DC0E-0245E7A06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6649" y="556054"/>
                <a:ext cx="429477" cy="230832"/>
              </a:xfrm>
              <a:prstGeom prst="rect">
                <a:avLst/>
              </a:prstGeom>
              <a:blipFill>
                <a:blip r:embed="rId10"/>
                <a:stretch>
                  <a:fillRect r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31" name="Group 8230">
            <a:extLst>
              <a:ext uri="{FF2B5EF4-FFF2-40B4-BE49-F238E27FC236}">
                <a16:creationId xmlns:a16="http://schemas.microsoft.com/office/drawing/2014/main" id="{0EDE97D4-1877-C105-345E-B97CD2777C81}"/>
              </a:ext>
            </a:extLst>
          </p:cNvPr>
          <p:cNvGrpSpPr/>
          <p:nvPr/>
        </p:nvGrpSpPr>
        <p:grpSpPr>
          <a:xfrm>
            <a:off x="843436" y="2834768"/>
            <a:ext cx="3586558" cy="261610"/>
            <a:chOff x="1006722" y="2850693"/>
            <a:chExt cx="3586558" cy="261610"/>
          </a:xfrm>
        </p:grpSpPr>
        <p:sp>
          <p:nvSpPr>
            <p:cNvPr id="8228" name="TextBox 8227">
              <a:extLst>
                <a:ext uri="{FF2B5EF4-FFF2-40B4-BE49-F238E27FC236}">
                  <a16:creationId xmlns:a16="http://schemas.microsoft.com/office/drawing/2014/main" id="{E2A557C2-AD47-73C8-2BC2-DA74873E3404}"/>
                </a:ext>
              </a:extLst>
            </p:cNvPr>
            <p:cNvSpPr txBox="1"/>
            <p:nvPr/>
          </p:nvSpPr>
          <p:spPr>
            <a:xfrm>
              <a:off x="1006722" y="2850693"/>
              <a:ext cx="358655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Sliding Velocity        Contact Pressure</a:t>
              </a:r>
            </a:p>
          </p:txBody>
        </p:sp>
        <p:sp>
          <p:nvSpPr>
            <p:cNvPr id="8229" name="Rectangle 8228">
              <a:extLst>
                <a:ext uri="{FF2B5EF4-FFF2-40B4-BE49-F238E27FC236}">
                  <a16:creationId xmlns:a16="http://schemas.microsoft.com/office/drawing/2014/main" id="{A81A361A-2EBC-4B6F-626D-94419EB0C7B6}"/>
                </a:ext>
              </a:extLst>
            </p:cNvPr>
            <p:cNvSpPr/>
            <p:nvPr/>
          </p:nvSpPr>
          <p:spPr>
            <a:xfrm>
              <a:off x="1127964" y="2951917"/>
              <a:ext cx="156210" cy="62001"/>
            </a:xfrm>
            <a:prstGeom prst="rect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30" name="Rectangle 8229">
              <a:extLst>
                <a:ext uri="{FF2B5EF4-FFF2-40B4-BE49-F238E27FC236}">
                  <a16:creationId xmlns:a16="http://schemas.microsoft.com/office/drawing/2014/main" id="{28A4354F-B156-886A-5F7C-3A78E730D64E}"/>
                </a:ext>
              </a:extLst>
            </p:cNvPr>
            <p:cNvSpPr/>
            <p:nvPr/>
          </p:nvSpPr>
          <p:spPr>
            <a:xfrm>
              <a:off x="2314521" y="2959230"/>
              <a:ext cx="156210" cy="6200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32" name="TextBox 8231">
            <a:extLst>
              <a:ext uri="{FF2B5EF4-FFF2-40B4-BE49-F238E27FC236}">
                <a16:creationId xmlns:a16="http://schemas.microsoft.com/office/drawing/2014/main" id="{2D63D2B6-5237-FA02-B361-B84121129A60}"/>
              </a:ext>
            </a:extLst>
          </p:cNvPr>
          <p:cNvSpPr txBox="1"/>
          <p:nvPr/>
        </p:nvSpPr>
        <p:spPr>
          <a:xfrm rot="16200000">
            <a:off x="2843443" y="4176531"/>
            <a:ext cx="20472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Fatigue Damage</a:t>
            </a:r>
          </a:p>
        </p:txBody>
      </p:sp>
      <p:sp>
        <p:nvSpPr>
          <p:cNvPr id="8233" name="TextBox 8232">
            <a:extLst>
              <a:ext uri="{FF2B5EF4-FFF2-40B4-BE49-F238E27FC236}">
                <a16:creationId xmlns:a16="http://schemas.microsoft.com/office/drawing/2014/main" id="{BE33198E-9AA3-9676-4F92-D00A5631F362}"/>
              </a:ext>
            </a:extLst>
          </p:cNvPr>
          <p:cNvSpPr txBox="1"/>
          <p:nvPr/>
        </p:nvSpPr>
        <p:spPr>
          <a:xfrm rot="16200000">
            <a:off x="3135767" y="1389973"/>
            <a:ext cx="1585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Stress[W/W]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DE6B3AF9-B01C-C0FA-E4E1-3A6FDA5AB5B4}"/>
                  </a:ext>
                </a:extLst>
              </p:cNvPr>
              <p:cNvSpPr txBox="1"/>
              <p:nvPr/>
            </p:nvSpPr>
            <p:spPr>
              <a:xfrm>
                <a:off x="6283800" y="5170496"/>
                <a:ext cx="42947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9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9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1036" name="TextBox 1035">
                <a:extLst>
                  <a:ext uri="{FF2B5EF4-FFF2-40B4-BE49-F238E27FC236}">
                    <a16:creationId xmlns:a16="http://schemas.microsoft.com/office/drawing/2014/main" id="{DE6B3AF9-B01C-C0FA-E4E1-3A6FDA5AB5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800" y="5170496"/>
                <a:ext cx="429477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9" name="Rectangle 1038">
            <a:extLst>
              <a:ext uri="{FF2B5EF4-FFF2-40B4-BE49-F238E27FC236}">
                <a16:creationId xmlns:a16="http://schemas.microsoft.com/office/drawing/2014/main" id="{B63BF09C-14C1-07AB-75DB-B238997AD958}"/>
              </a:ext>
            </a:extLst>
          </p:cNvPr>
          <p:cNvSpPr/>
          <p:nvPr/>
        </p:nvSpPr>
        <p:spPr>
          <a:xfrm>
            <a:off x="4053052" y="3566213"/>
            <a:ext cx="235505" cy="16393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21A52A30-301A-4C79-3402-94355B446386}"/>
                  </a:ext>
                </a:extLst>
              </p:cNvPr>
              <p:cNvSpPr txBox="1"/>
              <p:nvPr/>
            </p:nvSpPr>
            <p:spPr>
              <a:xfrm>
                <a:off x="4005563" y="4968348"/>
                <a:ext cx="348364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−11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1" name="TextBox 1040">
                <a:extLst>
                  <a:ext uri="{FF2B5EF4-FFF2-40B4-BE49-F238E27FC236}">
                    <a16:creationId xmlns:a16="http://schemas.microsoft.com/office/drawing/2014/main" id="{21A52A30-301A-4C79-3402-94355B446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63" y="4968348"/>
                <a:ext cx="348364" cy="153888"/>
              </a:xfrm>
              <a:prstGeom prst="rect">
                <a:avLst/>
              </a:prstGeom>
              <a:blipFill>
                <a:blip r:embed="rId11"/>
                <a:stretch>
                  <a:fillRect l="-8772" t="-4000" r="-526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78791894-BA8B-C309-7019-EC71D6041D0B}"/>
                  </a:ext>
                </a:extLst>
              </p:cNvPr>
              <p:cNvSpPr txBox="1"/>
              <p:nvPr/>
            </p:nvSpPr>
            <p:spPr>
              <a:xfrm>
                <a:off x="4020084" y="4728562"/>
                <a:ext cx="290657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2" name="TextBox 1041">
                <a:extLst>
                  <a:ext uri="{FF2B5EF4-FFF2-40B4-BE49-F238E27FC236}">
                    <a16:creationId xmlns:a16="http://schemas.microsoft.com/office/drawing/2014/main" id="{78791894-BA8B-C309-7019-EC71D6041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84" y="4728562"/>
                <a:ext cx="290657" cy="153888"/>
              </a:xfrm>
              <a:prstGeom prst="rect">
                <a:avLst/>
              </a:prstGeom>
              <a:blipFill>
                <a:blip r:embed="rId12"/>
                <a:stretch>
                  <a:fillRect l="-10417" t="-4000" r="-4167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D39C5501-8F59-3FED-C2F3-4F4381F0E82B}"/>
                  </a:ext>
                </a:extLst>
              </p:cNvPr>
              <p:cNvSpPr txBox="1"/>
              <p:nvPr/>
            </p:nvSpPr>
            <p:spPr>
              <a:xfrm>
                <a:off x="4018481" y="4479413"/>
                <a:ext cx="2938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3" name="TextBox 1042">
                <a:extLst>
                  <a:ext uri="{FF2B5EF4-FFF2-40B4-BE49-F238E27FC236}">
                    <a16:creationId xmlns:a16="http://schemas.microsoft.com/office/drawing/2014/main" id="{D39C5501-8F59-3FED-C2F3-4F4381F0E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481" y="4479413"/>
                <a:ext cx="293863" cy="153888"/>
              </a:xfrm>
              <a:prstGeom prst="rect">
                <a:avLst/>
              </a:prstGeom>
              <a:blipFill>
                <a:blip r:embed="rId13"/>
                <a:stretch>
                  <a:fillRect l="-10417" t="-4000" r="-625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FF6AA02E-38C9-D707-B12D-5485A65AB9C4}"/>
                  </a:ext>
                </a:extLst>
              </p:cNvPr>
              <p:cNvSpPr txBox="1"/>
              <p:nvPr/>
            </p:nvSpPr>
            <p:spPr>
              <a:xfrm>
                <a:off x="4005563" y="4215026"/>
                <a:ext cx="293863" cy="15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4" name="TextBox 1043">
                <a:extLst>
                  <a:ext uri="{FF2B5EF4-FFF2-40B4-BE49-F238E27FC236}">
                    <a16:creationId xmlns:a16="http://schemas.microsoft.com/office/drawing/2014/main" id="{FF6AA02E-38C9-D707-B12D-5485A65AB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5563" y="4215026"/>
                <a:ext cx="293863" cy="155555"/>
              </a:xfrm>
              <a:prstGeom prst="rect">
                <a:avLst/>
              </a:prstGeom>
              <a:blipFill>
                <a:blip r:embed="rId14"/>
                <a:stretch>
                  <a:fillRect l="-10417" t="-3846" r="-8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57841DB3-8596-3197-7D51-053B6E2A0C0B}"/>
                  </a:ext>
                </a:extLst>
              </p:cNvPr>
              <p:cNvSpPr txBox="1"/>
              <p:nvPr/>
            </p:nvSpPr>
            <p:spPr>
              <a:xfrm>
                <a:off x="3991872" y="3949689"/>
                <a:ext cx="2938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5" name="TextBox 1044">
                <a:extLst>
                  <a:ext uri="{FF2B5EF4-FFF2-40B4-BE49-F238E27FC236}">
                    <a16:creationId xmlns:a16="http://schemas.microsoft.com/office/drawing/2014/main" id="{57841DB3-8596-3197-7D51-053B6E2A0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872" y="3949689"/>
                <a:ext cx="293863" cy="153888"/>
              </a:xfrm>
              <a:prstGeom prst="rect">
                <a:avLst/>
              </a:prstGeom>
              <a:blipFill>
                <a:blip r:embed="rId15"/>
                <a:stretch>
                  <a:fillRect l="-12500" t="-4000" r="-625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017812C9-547A-79D7-3910-B4685008AB12}"/>
                  </a:ext>
                </a:extLst>
              </p:cNvPr>
              <p:cNvSpPr txBox="1"/>
              <p:nvPr/>
            </p:nvSpPr>
            <p:spPr>
              <a:xfrm>
                <a:off x="4004970" y="3688061"/>
                <a:ext cx="293863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017812C9-547A-79D7-3910-B4685008A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970" y="3688061"/>
                <a:ext cx="293863" cy="153888"/>
              </a:xfrm>
              <a:prstGeom prst="rect">
                <a:avLst/>
              </a:prstGeom>
              <a:blipFill>
                <a:blip r:embed="rId16"/>
                <a:stretch>
                  <a:fillRect l="-12500" t="-4000" r="-6250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2299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71CBA-CEFC-928F-0889-52159E156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3503D248-83A3-D1B0-662E-5DC673BA6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718" y="289872"/>
            <a:ext cx="2425700" cy="204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00CD2A47-DE67-C75D-FE99-7E80DE6DF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966" y="2509958"/>
            <a:ext cx="2453470" cy="206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A925A9-04FD-1705-2ECF-0665136D6C2B}"/>
              </a:ext>
            </a:extLst>
          </p:cNvPr>
          <p:cNvSpPr/>
          <p:nvPr/>
        </p:nvSpPr>
        <p:spPr>
          <a:xfrm>
            <a:off x="2374773" y="2630804"/>
            <a:ext cx="849630" cy="3314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F7CE17A-E384-D5B9-9BC5-9A92D1D19B70}"/>
              </a:ext>
            </a:extLst>
          </p:cNvPr>
          <p:cNvGrpSpPr/>
          <p:nvPr/>
        </p:nvGrpSpPr>
        <p:grpSpPr>
          <a:xfrm>
            <a:off x="703564" y="4555576"/>
            <a:ext cx="2248697" cy="276999"/>
            <a:chOff x="1104870" y="5189887"/>
            <a:chExt cx="2643540" cy="27699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397FD5-7998-648E-DD85-0A2BA540AFC1}"/>
                </a:ext>
              </a:extLst>
            </p:cNvPr>
            <p:cNvSpPr txBox="1"/>
            <p:nvPr/>
          </p:nvSpPr>
          <p:spPr>
            <a:xfrm>
              <a:off x="1104870" y="5189887"/>
              <a:ext cx="2643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Wear</a:t>
              </a:r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state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4FD6563-A624-3252-0797-D85CF43E32CF}"/>
                </a:ext>
              </a:extLst>
            </p:cNvPr>
            <p:cNvCxnSpPr>
              <a:cxnSpLocks/>
            </p:cNvCxnSpPr>
            <p:nvPr/>
          </p:nvCxnSpPr>
          <p:spPr>
            <a:xfrm>
              <a:off x="1434395" y="5340096"/>
              <a:ext cx="205905" cy="0"/>
            </a:xfrm>
            <a:prstGeom prst="line">
              <a:avLst/>
            </a:prstGeom>
            <a:ln w="38100">
              <a:solidFill>
                <a:srgbClr val="2D2D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BDFECA-F2E3-7FA0-F7FE-1649ED722A5C}"/>
              </a:ext>
            </a:extLst>
          </p:cNvPr>
          <p:cNvGrpSpPr/>
          <p:nvPr/>
        </p:nvGrpSpPr>
        <p:grpSpPr>
          <a:xfrm>
            <a:off x="1554953" y="4572920"/>
            <a:ext cx="2248697" cy="261610"/>
            <a:chOff x="1163097" y="5200329"/>
            <a:chExt cx="2643540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A2E80F-CB6A-CDAF-E3B7-5C33093D98CF}"/>
                </a:ext>
              </a:extLst>
            </p:cNvPr>
            <p:cNvSpPr txBox="1"/>
            <p:nvPr/>
          </p:nvSpPr>
          <p:spPr>
            <a:xfrm>
              <a:off x="1163097" y="5200329"/>
              <a:ext cx="2643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Wear state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1D361DF-CB0C-800F-D9F1-C39D554F9510}"/>
                </a:ext>
              </a:extLst>
            </p:cNvPr>
            <p:cNvCxnSpPr>
              <a:cxnSpLocks/>
            </p:cNvCxnSpPr>
            <p:nvPr/>
          </p:nvCxnSpPr>
          <p:spPr>
            <a:xfrm>
              <a:off x="1434395" y="5340096"/>
              <a:ext cx="220835" cy="0"/>
            </a:xfrm>
            <a:prstGeom prst="line">
              <a:avLst/>
            </a:prstGeom>
            <a:ln w="38100">
              <a:solidFill>
                <a:srgbClr val="FF33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2D5E7FE-3F79-D19C-C36B-2F834F7D989B}"/>
              </a:ext>
            </a:extLst>
          </p:cNvPr>
          <p:cNvGrpSpPr/>
          <p:nvPr/>
        </p:nvGrpSpPr>
        <p:grpSpPr>
          <a:xfrm>
            <a:off x="2374773" y="4570965"/>
            <a:ext cx="2248697" cy="261610"/>
            <a:chOff x="1149661" y="5187402"/>
            <a:chExt cx="2643540" cy="26161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0A12CF-9A03-06F5-38DD-683AD66081A9}"/>
                </a:ext>
              </a:extLst>
            </p:cNvPr>
            <p:cNvSpPr txBox="1"/>
            <p:nvPr/>
          </p:nvSpPr>
          <p:spPr>
            <a:xfrm>
              <a:off x="1149661" y="5187402"/>
              <a:ext cx="26435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Stress state</a:t>
              </a:r>
              <a:endParaRPr lang="en-US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E549488-A5DF-B99A-9A9E-63235D743FA8}"/>
                </a:ext>
              </a:extLst>
            </p:cNvPr>
            <p:cNvCxnSpPr>
              <a:cxnSpLocks/>
            </p:cNvCxnSpPr>
            <p:nvPr/>
          </p:nvCxnSpPr>
          <p:spPr>
            <a:xfrm>
              <a:off x="1434395" y="5340096"/>
              <a:ext cx="195454" cy="0"/>
            </a:xfrm>
            <a:prstGeom prst="line">
              <a:avLst/>
            </a:prstGeom>
            <a:ln w="38100">
              <a:solidFill>
                <a:srgbClr val="33993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1A59A3-A393-CAEA-1D8A-418E9140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4" y="2383401"/>
            <a:ext cx="2601802" cy="220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46BA43-2FD4-82F2-D2DE-DE9B87529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1" y="174287"/>
            <a:ext cx="2601802" cy="214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56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7ED4E-E2CB-171B-D058-A1C64CA57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EE2EE40-06A9-AEAB-CDFA-A7757C0A4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90" y="1278248"/>
            <a:ext cx="2964410" cy="250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95B00D96-0FFE-BE45-76F3-F071B99CE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337" y="1261645"/>
            <a:ext cx="2406842" cy="243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84987BDD-3983-A957-4463-B844D9AFB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83" y="4242422"/>
            <a:ext cx="2339340" cy="197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B4A759-0594-7A6E-0B44-B1E92EC737A8}"/>
              </a:ext>
            </a:extLst>
          </p:cNvPr>
          <p:cNvSpPr/>
          <p:nvPr/>
        </p:nvSpPr>
        <p:spPr>
          <a:xfrm>
            <a:off x="401320" y="1224280"/>
            <a:ext cx="574040" cy="2758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9816C-8168-8252-7859-77B81415FD5C}"/>
              </a:ext>
            </a:extLst>
          </p:cNvPr>
          <p:cNvSpPr txBox="1"/>
          <p:nvPr/>
        </p:nvSpPr>
        <p:spPr>
          <a:xfrm>
            <a:off x="576350" y="1323340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F9FC7-F912-ABEF-B68F-C6DE10625483}"/>
              </a:ext>
            </a:extLst>
          </p:cNvPr>
          <p:cNvSpPr txBox="1"/>
          <p:nvPr/>
        </p:nvSpPr>
        <p:spPr>
          <a:xfrm>
            <a:off x="593495" y="1583996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A741C5-807C-B216-0312-9FDE65BDBDB6}"/>
              </a:ext>
            </a:extLst>
          </p:cNvPr>
          <p:cNvSpPr txBox="1"/>
          <p:nvPr/>
        </p:nvSpPr>
        <p:spPr>
          <a:xfrm>
            <a:off x="576350" y="1836693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DEDAB8-2FAE-D466-9AAD-93656BEACFB0}"/>
              </a:ext>
            </a:extLst>
          </p:cNvPr>
          <p:cNvSpPr txBox="1"/>
          <p:nvPr/>
        </p:nvSpPr>
        <p:spPr>
          <a:xfrm>
            <a:off x="593495" y="2088436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2A23D2-D782-C025-00C3-96F0C9D78026}"/>
              </a:ext>
            </a:extLst>
          </p:cNvPr>
          <p:cNvSpPr txBox="1"/>
          <p:nvPr/>
        </p:nvSpPr>
        <p:spPr>
          <a:xfrm>
            <a:off x="584809" y="2328729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B9CB0-A13E-CB94-DC67-C1C08C12548A}"/>
              </a:ext>
            </a:extLst>
          </p:cNvPr>
          <p:cNvSpPr txBox="1"/>
          <p:nvPr/>
        </p:nvSpPr>
        <p:spPr>
          <a:xfrm>
            <a:off x="593495" y="2590191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0.575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02C47-59AF-F4C0-AA9F-B6A44BF1178A}"/>
              </a:ext>
            </a:extLst>
          </p:cNvPr>
          <p:cNvSpPr txBox="1"/>
          <p:nvPr/>
        </p:nvSpPr>
        <p:spPr>
          <a:xfrm>
            <a:off x="593495" y="2836660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0.550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CA79D-B73E-5222-E906-4A6282FDA6BD}"/>
              </a:ext>
            </a:extLst>
          </p:cNvPr>
          <p:cNvSpPr txBox="1"/>
          <p:nvPr/>
        </p:nvSpPr>
        <p:spPr>
          <a:xfrm>
            <a:off x="593495" y="3063689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30BC76E-3E78-F354-4F54-6C01CAF33E5F}"/>
              </a:ext>
            </a:extLst>
          </p:cNvPr>
          <p:cNvSpPr/>
          <p:nvPr/>
        </p:nvSpPr>
        <p:spPr>
          <a:xfrm>
            <a:off x="975360" y="3426647"/>
            <a:ext cx="2181760" cy="3793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97A8CA-4C4A-AA4F-EB9B-AEE693595CF9}"/>
              </a:ext>
            </a:extLst>
          </p:cNvPr>
          <p:cNvSpPr txBox="1"/>
          <p:nvPr/>
        </p:nvSpPr>
        <p:spPr>
          <a:xfrm>
            <a:off x="1034168" y="3379267"/>
            <a:ext cx="230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102EA1-480C-03B4-59A6-40411DB1F9B3}"/>
              </a:ext>
            </a:extLst>
          </p:cNvPr>
          <p:cNvSpPr txBox="1"/>
          <p:nvPr/>
        </p:nvSpPr>
        <p:spPr>
          <a:xfrm>
            <a:off x="1417944" y="3379267"/>
            <a:ext cx="33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E031DD-5F65-57BE-2369-8AD582B15E2A}"/>
              </a:ext>
            </a:extLst>
          </p:cNvPr>
          <p:cNvSpPr txBox="1"/>
          <p:nvPr/>
        </p:nvSpPr>
        <p:spPr>
          <a:xfrm>
            <a:off x="1843990" y="3379267"/>
            <a:ext cx="33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7F9127-0753-1022-FFFE-3E741BB5261D}"/>
              </a:ext>
            </a:extLst>
          </p:cNvPr>
          <p:cNvSpPr txBox="1"/>
          <p:nvPr/>
        </p:nvSpPr>
        <p:spPr>
          <a:xfrm>
            <a:off x="2270036" y="3379267"/>
            <a:ext cx="33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616B8E-4237-FBAB-A9A5-349F09F65F54}"/>
              </a:ext>
            </a:extLst>
          </p:cNvPr>
          <p:cNvSpPr txBox="1"/>
          <p:nvPr/>
        </p:nvSpPr>
        <p:spPr>
          <a:xfrm>
            <a:off x="2668983" y="3379267"/>
            <a:ext cx="33567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D13084-FC53-D9C4-09FE-AF375F133F39}"/>
              </a:ext>
            </a:extLst>
          </p:cNvPr>
          <p:cNvSpPr txBox="1"/>
          <p:nvPr/>
        </p:nvSpPr>
        <p:spPr>
          <a:xfrm>
            <a:off x="1323728" y="3559648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Episodes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4B7BA6-A5B9-BDA8-1C89-251182DA37DA}"/>
              </a:ext>
            </a:extLst>
          </p:cNvPr>
          <p:cNvSpPr txBox="1"/>
          <p:nvPr/>
        </p:nvSpPr>
        <p:spPr>
          <a:xfrm rot="16200000">
            <a:off x="-264736" y="2103091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Cumulative Reward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1F1DD1-C3F0-1520-A3E6-6DF9A242E3DC}"/>
              </a:ext>
            </a:extLst>
          </p:cNvPr>
          <p:cNvSpPr/>
          <p:nvPr/>
        </p:nvSpPr>
        <p:spPr>
          <a:xfrm>
            <a:off x="2942863" y="1279273"/>
            <a:ext cx="424340" cy="22269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C6AA88-620E-52DE-BFCF-07EFEAC3546E}"/>
              </a:ext>
            </a:extLst>
          </p:cNvPr>
          <p:cNvSpPr txBox="1"/>
          <p:nvPr/>
        </p:nvSpPr>
        <p:spPr>
          <a:xfrm>
            <a:off x="2874318" y="303738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99748-D5EF-27AF-53DB-AB2BABCADB82}"/>
              </a:ext>
            </a:extLst>
          </p:cNvPr>
          <p:cNvSpPr txBox="1"/>
          <p:nvPr/>
        </p:nvSpPr>
        <p:spPr>
          <a:xfrm>
            <a:off x="2883004" y="2783965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A2BB53-95E8-9A81-4D8D-7E54D8A57BC8}"/>
              </a:ext>
            </a:extLst>
          </p:cNvPr>
          <p:cNvSpPr txBox="1"/>
          <p:nvPr/>
        </p:nvSpPr>
        <p:spPr>
          <a:xfrm>
            <a:off x="2876342" y="2549037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6788FF-715F-FAF9-2A7B-CA2D5865AE4D}"/>
              </a:ext>
            </a:extLst>
          </p:cNvPr>
          <p:cNvSpPr txBox="1"/>
          <p:nvPr/>
        </p:nvSpPr>
        <p:spPr>
          <a:xfrm>
            <a:off x="2883004" y="2294880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A60F6D-F7B6-8918-C53C-CCC98F455061}"/>
              </a:ext>
            </a:extLst>
          </p:cNvPr>
          <p:cNvSpPr txBox="1"/>
          <p:nvPr/>
        </p:nvSpPr>
        <p:spPr>
          <a:xfrm>
            <a:off x="2874318" y="205995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0.76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7BBF76-B3BF-CA69-3108-30A81BA9113A}"/>
              </a:ext>
            </a:extLst>
          </p:cNvPr>
          <p:cNvSpPr txBox="1"/>
          <p:nvPr/>
        </p:nvSpPr>
        <p:spPr>
          <a:xfrm>
            <a:off x="2883004" y="1812576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56C3B4-1132-947F-E6EC-1AD8875BFFE3}"/>
              </a:ext>
            </a:extLst>
          </p:cNvPr>
          <p:cNvSpPr txBox="1"/>
          <p:nvPr/>
        </p:nvSpPr>
        <p:spPr>
          <a:xfrm>
            <a:off x="2876342" y="1550454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7176BF9-F1E6-D5A4-1BAF-E0AFAB046AB1}"/>
              </a:ext>
            </a:extLst>
          </p:cNvPr>
          <p:cNvSpPr txBox="1"/>
          <p:nvPr/>
        </p:nvSpPr>
        <p:spPr>
          <a:xfrm>
            <a:off x="2874318" y="1316038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BBA865-55B9-4FB7-4069-CA9CA24C3709}"/>
              </a:ext>
            </a:extLst>
          </p:cNvPr>
          <p:cNvSpPr txBox="1"/>
          <p:nvPr/>
        </p:nvSpPr>
        <p:spPr>
          <a:xfrm rot="16200000">
            <a:off x="2506676" y="1824701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Epsilon Value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09DC9D8-5265-0DE3-35B6-79873674EC7F}"/>
              </a:ext>
            </a:extLst>
          </p:cNvPr>
          <p:cNvSpPr/>
          <p:nvPr/>
        </p:nvSpPr>
        <p:spPr>
          <a:xfrm>
            <a:off x="3850640" y="1278248"/>
            <a:ext cx="296530" cy="21483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530DEB-F6F2-E61D-687E-BD91E6AF9B5A}"/>
              </a:ext>
            </a:extLst>
          </p:cNvPr>
          <p:cNvSpPr txBox="1"/>
          <p:nvPr/>
        </p:nvSpPr>
        <p:spPr>
          <a:xfrm>
            <a:off x="3864996" y="1275351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7538CD-50E5-7681-415B-3C3E7B233899}"/>
              </a:ext>
            </a:extLst>
          </p:cNvPr>
          <p:cNvSpPr txBox="1"/>
          <p:nvPr/>
        </p:nvSpPr>
        <p:spPr>
          <a:xfrm>
            <a:off x="3876904" y="163538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D135DD-ADF4-755B-D3CE-A66C86EAF495}"/>
              </a:ext>
            </a:extLst>
          </p:cNvPr>
          <p:cNvSpPr txBox="1"/>
          <p:nvPr/>
        </p:nvSpPr>
        <p:spPr>
          <a:xfrm>
            <a:off x="3875014" y="2013829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AC6B2E-6189-ECDD-F5F9-E14104817136}"/>
              </a:ext>
            </a:extLst>
          </p:cNvPr>
          <p:cNvSpPr txBox="1"/>
          <p:nvPr/>
        </p:nvSpPr>
        <p:spPr>
          <a:xfrm>
            <a:off x="3864996" y="2392276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62562B-EC92-93B8-B093-A025C9EB0D86}"/>
              </a:ext>
            </a:extLst>
          </p:cNvPr>
          <p:cNvSpPr txBox="1"/>
          <p:nvPr/>
        </p:nvSpPr>
        <p:spPr>
          <a:xfrm>
            <a:off x="3864996" y="2770723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6EDBBEF-4FA0-11B0-C0F4-4E4408166783}"/>
              </a:ext>
            </a:extLst>
          </p:cNvPr>
          <p:cNvSpPr txBox="1"/>
          <p:nvPr/>
        </p:nvSpPr>
        <p:spPr>
          <a:xfrm>
            <a:off x="3864996" y="3129479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E996DC2-18D6-C551-238B-24D7E5620AF4}"/>
              </a:ext>
            </a:extLst>
          </p:cNvPr>
          <p:cNvSpPr txBox="1"/>
          <p:nvPr/>
        </p:nvSpPr>
        <p:spPr>
          <a:xfrm rot="16200000">
            <a:off x="3027265" y="2136939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8C814A-4D13-8EBF-E023-8805FD177C0F}"/>
              </a:ext>
            </a:extLst>
          </p:cNvPr>
          <p:cNvSpPr/>
          <p:nvPr/>
        </p:nvSpPr>
        <p:spPr>
          <a:xfrm>
            <a:off x="3850640" y="3373883"/>
            <a:ext cx="2577536" cy="3845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018D38-C21D-570E-0A2E-4241F738078A}"/>
              </a:ext>
            </a:extLst>
          </p:cNvPr>
          <p:cNvSpPr txBox="1"/>
          <p:nvPr/>
        </p:nvSpPr>
        <p:spPr>
          <a:xfrm>
            <a:off x="4138842" y="329899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BD6CA3-783F-BFEB-A617-71FE41A4D516}"/>
              </a:ext>
            </a:extLst>
          </p:cNvPr>
          <p:cNvSpPr txBox="1"/>
          <p:nvPr/>
        </p:nvSpPr>
        <p:spPr>
          <a:xfrm>
            <a:off x="4589231" y="329899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035CA73-1AF3-70B5-3A34-D056CC754488}"/>
              </a:ext>
            </a:extLst>
          </p:cNvPr>
          <p:cNvSpPr txBox="1"/>
          <p:nvPr/>
        </p:nvSpPr>
        <p:spPr>
          <a:xfrm>
            <a:off x="5039620" y="329584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F2DB3-4723-6E1D-9535-51A595291126}"/>
              </a:ext>
            </a:extLst>
          </p:cNvPr>
          <p:cNvSpPr txBox="1"/>
          <p:nvPr/>
        </p:nvSpPr>
        <p:spPr>
          <a:xfrm>
            <a:off x="5490009" y="329269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314598-6943-9A50-712D-2389D581D9AE}"/>
              </a:ext>
            </a:extLst>
          </p:cNvPr>
          <p:cNvSpPr txBox="1"/>
          <p:nvPr/>
        </p:nvSpPr>
        <p:spPr>
          <a:xfrm>
            <a:off x="5940398" y="3289542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FA759F-1785-4A69-1C91-D453009CF108}"/>
              </a:ext>
            </a:extLst>
          </p:cNvPr>
          <p:cNvSpPr txBox="1"/>
          <p:nvPr/>
        </p:nvSpPr>
        <p:spPr>
          <a:xfrm>
            <a:off x="4589231" y="3481408"/>
            <a:ext cx="1657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 Steps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AD992ED-4C57-162B-B011-E830E42B0DAA}"/>
              </a:ext>
            </a:extLst>
          </p:cNvPr>
          <p:cNvSpPr/>
          <p:nvPr/>
        </p:nvSpPr>
        <p:spPr>
          <a:xfrm>
            <a:off x="501280" y="4185559"/>
            <a:ext cx="505124" cy="20929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7D16FF4-D550-37FC-BA32-5A8E8C741F98}"/>
              </a:ext>
            </a:extLst>
          </p:cNvPr>
          <p:cNvSpPr txBox="1"/>
          <p:nvPr/>
        </p:nvSpPr>
        <p:spPr>
          <a:xfrm rot="16200000">
            <a:off x="-215197" y="4762471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Accuracy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750AD-88E3-29D8-0FB2-D14D2D864100}"/>
              </a:ext>
            </a:extLst>
          </p:cNvPr>
          <p:cNvSpPr txBox="1"/>
          <p:nvPr/>
        </p:nvSpPr>
        <p:spPr>
          <a:xfrm>
            <a:off x="693984" y="5741896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73ED61-656F-E37D-1A8D-F5CBD898D12A}"/>
              </a:ext>
            </a:extLst>
          </p:cNvPr>
          <p:cNvSpPr txBox="1"/>
          <p:nvPr/>
        </p:nvSpPr>
        <p:spPr>
          <a:xfrm>
            <a:off x="676319" y="5473698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6BC2CE3-5ADB-882B-BBD6-635FC75B5560}"/>
              </a:ext>
            </a:extLst>
          </p:cNvPr>
          <p:cNvSpPr txBox="1"/>
          <p:nvPr/>
        </p:nvSpPr>
        <p:spPr>
          <a:xfrm>
            <a:off x="684148" y="5156371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0.85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92C6DE-2602-2E69-CCDE-835B1256EB6E}"/>
              </a:ext>
            </a:extLst>
          </p:cNvPr>
          <p:cNvSpPr txBox="1"/>
          <p:nvPr/>
        </p:nvSpPr>
        <p:spPr>
          <a:xfrm>
            <a:off x="691977" y="4839044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CE0198-0FEC-2287-AF83-A6AAC693DAA0}"/>
              </a:ext>
            </a:extLst>
          </p:cNvPr>
          <p:cNvSpPr txBox="1"/>
          <p:nvPr/>
        </p:nvSpPr>
        <p:spPr>
          <a:xfrm>
            <a:off x="699806" y="4521717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808775-B2E1-20FC-1E05-8A77F42D16EA}"/>
              </a:ext>
            </a:extLst>
          </p:cNvPr>
          <p:cNvSpPr txBox="1"/>
          <p:nvPr/>
        </p:nvSpPr>
        <p:spPr>
          <a:xfrm>
            <a:off x="676319" y="4222865"/>
            <a:ext cx="510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1.00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AEBA0FB-2785-3791-9AC4-F81A93F55363}"/>
              </a:ext>
            </a:extLst>
          </p:cNvPr>
          <p:cNvSpPr/>
          <p:nvPr/>
        </p:nvSpPr>
        <p:spPr>
          <a:xfrm>
            <a:off x="723612" y="5954443"/>
            <a:ext cx="2395984" cy="462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F4C146-A4F9-804F-86AB-6E186DD3832C}"/>
              </a:ext>
            </a:extLst>
          </p:cNvPr>
          <p:cNvSpPr txBox="1"/>
          <p:nvPr/>
        </p:nvSpPr>
        <p:spPr>
          <a:xfrm>
            <a:off x="1029210" y="5879289"/>
            <a:ext cx="213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6EDC97A-67FC-7ACA-CE2D-29BDA0D5834A}"/>
              </a:ext>
            </a:extLst>
          </p:cNvPr>
          <p:cNvSpPr txBox="1"/>
          <p:nvPr/>
        </p:nvSpPr>
        <p:spPr>
          <a:xfrm>
            <a:off x="1323728" y="5879289"/>
            <a:ext cx="319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D8411E8-AE18-EEFB-CEA6-E271B5F8F595}"/>
              </a:ext>
            </a:extLst>
          </p:cNvPr>
          <p:cNvSpPr txBox="1"/>
          <p:nvPr/>
        </p:nvSpPr>
        <p:spPr>
          <a:xfrm>
            <a:off x="1672725" y="5888721"/>
            <a:ext cx="319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F5E33A-1529-FA7F-74A3-5CE83CD022A3}"/>
              </a:ext>
            </a:extLst>
          </p:cNvPr>
          <p:cNvSpPr txBox="1"/>
          <p:nvPr/>
        </p:nvSpPr>
        <p:spPr>
          <a:xfrm>
            <a:off x="1992094" y="5886983"/>
            <a:ext cx="319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055D09B-584A-7000-C385-37719CC1363C}"/>
              </a:ext>
            </a:extLst>
          </p:cNvPr>
          <p:cNvSpPr txBox="1"/>
          <p:nvPr/>
        </p:nvSpPr>
        <p:spPr>
          <a:xfrm>
            <a:off x="2349614" y="5886983"/>
            <a:ext cx="319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8B96EC3-33E9-262B-A456-BF895F29A6B8}"/>
              </a:ext>
            </a:extLst>
          </p:cNvPr>
          <p:cNvSpPr txBox="1"/>
          <p:nvPr/>
        </p:nvSpPr>
        <p:spPr>
          <a:xfrm>
            <a:off x="2707134" y="5886983"/>
            <a:ext cx="31936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BF81C8A-8AE9-16C4-4E4E-32D94F48D9F0}"/>
              </a:ext>
            </a:extLst>
          </p:cNvPr>
          <p:cNvSpPr txBox="1"/>
          <p:nvPr/>
        </p:nvSpPr>
        <p:spPr>
          <a:xfrm>
            <a:off x="1437291" y="6076086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E76A9BC-B82F-B4EC-7DB4-4C08F4384152}"/>
              </a:ext>
            </a:extLst>
          </p:cNvPr>
          <p:cNvSpPr/>
          <p:nvPr/>
        </p:nvSpPr>
        <p:spPr>
          <a:xfrm>
            <a:off x="3819726" y="4185559"/>
            <a:ext cx="483593" cy="2130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F2A90E8C-96D7-37A0-2A34-76EC61646404}"/>
              </a:ext>
            </a:extLst>
          </p:cNvPr>
          <p:cNvSpPr/>
          <p:nvPr/>
        </p:nvSpPr>
        <p:spPr>
          <a:xfrm>
            <a:off x="3894964" y="5956888"/>
            <a:ext cx="2095256" cy="45419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103C4E6C-2A89-F0A3-E879-D127DC06C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5" b="13432"/>
          <a:stretch>
            <a:fillRect/>
          </a:stretch>
        </p:blipFill>
        <p:spPr bwMode="auto">
          <a:xfrm>
            <a:off x="4164605" y="4242422"/>
            <a:ext cx="1979907" cy="17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59" name="Group 5158">
            <a:extLst>
              <a:ext uri="{FF2B5EF4-FFF2-40B4-BE49-F238E27FC236}">
                <a16:creationId xmlns:a16="http://schemas.microsoft.com/office/drawing/2014/main" id="{69E26B22-6AF0-8270-6868-461D11FD0A2E}"/>
              </a:ext>
            </a:extLst>
          </p:cNvPr>
          <p:cNvGrpSpPr/>
          <p:nvPr/>
        </p:nvGrpSpPr>
        <p:grpSpPr>
          <a:xfrm>
            <a:off x="3800209" y="4358911"/>
            <a:ext cx="522625" cy="1507994"/>
            <a:chOff x="3583400" y="4382078"/>
            <a:chExt cx="522625" cy="1507994"/>
          </a:xfrm>
        </p:grpSpPr>
        <p:sp>
          <p:nvSpPr>
            <p:cNvPr id="5120" name="TextBox 5119">
              <a:extLst>
                <a:ext uri="{FF2B5EF4-FFF2-40B4-BE49-F238E27FC236}">
                  <a16:creationId xmlns:a16="http://schemas.microsoft.com/office/drawing/2014/main" id="{BA8210B9-CE6E-649D-A077-3B1E3C7ED5C6}"/>
                </a:ext>
              </a:extLst>
            </p:cNvPr>
            <p:cNvSpPr txBox="1"/>
            <p:nvPr/>
          </p:nvSpPr>
          <p:spPr>
            <a:xfrm>
              <a:off x="3586966" y="5628462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0.15</a:t>
              </a:r>
            </a:p>
          </p:txBody>
        </p:sp>
        <p:sp>
          <p:nvSpPr>
            <p:cNvPr id="5121" name="TextBox 5120">
              <a:extLst>
                <a:ext uri="{FF2B5EF4-FFF2-40B4-BE49-F238E27FC236}">
                  <a16:creationId xmlns:a16="http://schemas.microsoft.com/office/drawing/2014/main" id="{7F4EE368-8628-A5A2-76FD-E7A780D20A7D}"/>
                </a:ext>
              </a:extLst>
            </p:cNvPr>
            <p:cNvSpPr txBox="1"/>
            <p:nvPr/>
          </p:nvSpPr>
          <p:spPr>
            <a:xfrm>
              <a:off x="3583400" y="5433141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0.20</a:t>
              </a:r>
            </a:p>
          </p:txBody>
        </p:sp>
        <p:sp>
          <p:nvSpPr>
            <p:cNvPr id="5125" name="TextBox 5124">
              <a:extLst>
                <a:ext uri="{FF2B5EF4-FFF2-40B4-BE49-F238E27FC236}">
                  <a16:creationId xmlns:a16="http://schemas.microsoft.com/office/drawing/2014/main" id="{54713B98-780A-737F-7262-BC92B45FC930}"/>
                </a:ext>
              </a:extLst>
            </p:cNvPr>
            <p:cNvSpPr txBox="1"/>
            <p:nvPr/>
          </p:nvSpPr>
          <p:spPr>
            <a:xfrm>
              <a:off x="3583400" y="5255650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0.25</a:t>
              </a:r>
            </a:p>
          </p:txBody>
        </p:sp>
        <p:sp>
          <p:nvSpPr>
            <p:cNvPr id="5127" name="TextBox 5126">
              <a:extLst>
                <a:ext uri="{FF2B5EF4-FFF2-40B4-BE49-F238E27FC236}">
                  <a16:creationId xmlns:a16="http://schemas.microsoft.com/office/drawing/2014/main" id="{2CCACF8E-C008-94B3-8B1A-8525C954D476}"/>
                </a:ext>
              </a:extLst>
            </p:cNvPr>
            <p:cNvSpPr txBox="1"/>
            <p:nvPr/>
          </p:nvSpPr>
          <p:spPr>
            <a:xfrm>
              <a:off x="3595255" y="5082786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0.30</a:t>
              </a:r>
            </a:p>
          </p:txBody>
        </p:sp>
        <p:sp>
          <p:nvSpPr>
            <p:cNvPr id="5129" name="TextBox 5128">
              <a:extLst>
                <a:ext uri="{FF2B5EF4-FFF2-40B4-BE49-F238E27FC236}">
                  <a16:creationId xmlns:a16="http://schemas.microsoft.com/office/drawing/2014/main" id="{41450075-9AA1-52A0-A075-E7AB9E370B32}"/>
                </a:ext>
              </a:extLst>
            </p:cNvPr>
            <p:cNvSpPr txBox="1"/>
            <p:nvPr/>
          </p:nvSpPr>
          <p:spPr>
            <a:xfrm>
              <a:off x="3595255" y="4907609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0.35</a:t>
              </a:r>
            </a:p>
          </p:txBody>
        </p:sp>
        <p:sp>
          <p:nvSpPr>
            <p:cNvPr id="5130" name="TextBox 5129">
              <a:extLst>
                <a:ext uri="{FF2B5EF4-FFF2-40B4-BE49-F238E27FC236}">
                  <a16:creationId xmlns:a16="http://schemas.microsoft.com/office/drawing/2014/main" id="{8258B2B8-93C2-F370-BEF6-CA8106BFBF5B}"/>
                </a:ext>
              </a:extLst>
            </p:cNvPr>
            <p:cNvSpPr txBox="1"/>
            <p:nvPr/>
          </p:nvSpPr>
          <p:spPr>
            <a:xfrm>
              <a:off x="3595255" y="4732432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0.40</a:t>
              </a:r>
            </a:p>
          </p:txBody>
        </p:sp>
        <p:sp>
          <p:nvSpPr>
            <p:cNvPr id="5131" name="TextBox 5130">
              <a:extLst>
                <a:ext uri="{FF2B5EF4-FFF2-40B4-BE49-F238E27FC236}">
                  <a16:creationId xmlns:a16="http://schemas.microsoft.com/office/drawing/2014/main" id="{DC22F3B2-1F3F-70C4-C733-75B7B3D2A711}"/>
                </a:ext>
              </a:extLst>
            </p:cNvPr>
            <p:cNvSpPr txBox="1"/>
            <p:nvPr/>
          </p:nvSpPr>
          <p:spPr>
            <a:xfrm>
              <a:off x="3595255" y="4557255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0.45</a:t>
              </a:r>
            </a:p>
          </p:txBody>
        </p:sp>
        <p:sp>
          <p:nvSpPr>
            <p:cNvPr id="5132" name="TextBox 5131">
              <a:extLst>
                <a:ext uri="{FF2B5EF4-FFF2-40B4-BE49-F238E27FC236}">
                  <a16:creationId xmlns:a16="http://schemas.microsoft.com/office/drawing/2014/main" id="{645EED73-D026-BBDD-7AFD-99CD5B56261D}"/>
                </a:ext>
              </a:extLst>
            </p:cNvPr>
            <p:cNvSpPr txBox="1"/>
            <p:nvPr/>
          </p:nvSpPr>
          <p:spPr>
            <a:xfrm>
              <a:off x="3595255" y="4382078"/>
              <a:ext cx="5107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</a:p>
          </p:txBody>
        </p:sp>
      </p:grpSp>
      <p:sp>
        <p:nvSpPr>
          <p:cNvPr id="5134" name="TextBox 5133">
            <a:extLst>
              <a:ext uri="{FF2B5EF4-FFF2-40B4-BE49-F238E27FC236}">
                <a16:creationId xmlns:a16="http://schemas.microsoft.com/office/drawing/2014/main" id="{1FA9567E-4BF9-3255-C609-B844373C1EE4}"/>
              </a:ext>
            </a:extLst>
          </p:cNvPr>
          <p:cNvSpPr txBox="1"/>
          <p:nvPr/>
        </p:nvSpPr>
        <p:spPr>
          <a:xfrm>
            <a:off x="3925197" y="5886983"/>
            <a:ext cx="2136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135" name="TextBox 5134">
            <a:extLst>
              <a:ext uri="{FF2B5EF4-FFF2-40B4-BE49-F238E27FC236}">
                <a16:creationId xmlns:a16="http://schemas.microsoft.com/office/drawing/2014/main" id="{74B5808B-E347-9992-7B7E-3B994B265F2C}"/>
              </a:ext>
            </a:extLst>
          </p:cNvPr>
          <p:cNvSpPr txBox="1"/>
          <p:nvPr/>
        </p:nvSpPr>
        <p:spPr>
          <a:xfrm>
            <a:off x="4241909" y="5890830"/>
            <a:ext cx="36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136" name="TextBox 5135">
            <a:extLst>
              <a:ext uri="{FF2B5EF4-FFF2-40B4-BE49-F238E27FC236}">
                <a16:creationId xmlns:a16="http://schemas.microsoft.com/office/drawing/2014/main" id="{BD061475-55EA-4E89-6C34-2025FE59CAA2}"/>
              </a:ext>
            </a:extLst>
          </p:cNvPr>
          <p:cNvSpPr txBox="1"/>
          <p:nvPr/>
        </p:nvSpPr>
        <p:spPr>
          <a:xfrm>
            <a:off x="4580384" y="5883136"/>
            <a:ext cx="36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137" name="TextBox 5136">
            <a:extLst>
              <a:ext uri="{FF2B5EF4-FFF2-40B4-BE49-F238E27FC236}">
                <a16:creationId xmlns:a16="http://schemas.microsoft.com/office/drawing/2014/main" id="{0D46CE44-B150-8FC7-38AE-28559566C7F7}"/>
              </a:ext>
            </a:extLst>
          </p:cNvPr>
          <p:cNvSpPr txBox="1"/>
          <p:nvPr/>
        </p:nvSpPr>
        <p:spPr>
          <a:xfrm>
            <a:off x="4932797" y="5876548"/>
            <a:ext cx="36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5138" name="TextBox 5137">
            <a:extLst>
              <a:ext uri="{FF2B5EF4-FFF2-40B4-BE49-F238E27FC236}">
                <a16:creationId xmlns:a16="http://schemas.microsoft.com/office/drawing/2014/main" id="{D04CE933-5F85-BCE4-1040-E8B91820950C}"/>
              </a:ext>
            </a:extLst>
          </p:cNvPr>
          <p:cNvSpPr txBox="1"/>
          <p:nvPr/>
        </p:nvSpPr>
        <p:spPr>
          <a:xfrm>
            <a:off x="5270819" y="5877351"/>
            <a:ext cx="36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</a:p>
        </p:txBody>
      </p:sp>
      <p:sp>
        <p:nvSpPr>
          <p:cNvPr id="5139" name="TextBox 5138">
            <a:extLst>
              <a:ext uri="{FF2B5EF4-FFF2-40B4-BE49-F238E27FC236}">
                <a16:creationId xmlns:a16="http://schemas.microsoft.com/office/drawing/2014/main" id="{C7A2AB85-6DC3-E679-D5C8-3933C905DB2F}"/>
              </a:ext>
            </a:extLst>
          </p:cNvPr>
          <p:cNvSpPr txBox="1"/>
          <p:nvPr/>
        </p:nvSpPr>
        <p:spPr>
          <a:xfrm>
            <a:off x="5608841" y="5878154"/>
            <a:ext cx="3622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5140" name="TextBox 5139">
            <a:extLst>
              <a:ext uri="{FF2B5EF4-FFF2-40B4-BE49-F238E27FC236}">
                <a16:creationId xmlns:a16="http://schemas.microsoft.com/office/drawing/2014/main" id="{754CD3C2-17EB-90D2-7E17-CA2671DB39E6}"/>
              </a:ext>
            </a:extLst>
          </p:cNvPr>
          <p:cNvSpPr txBox="1"/>
          <p:nvPr/>
        </p:nvSpPr>
        <p:spPr>
          <a:xfrm>
            <a:off x="4473887" y="6068457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 Cycles</a:t>
            </a:r>
          </a:p>
        </p:txBody>
      </p:sp>
      <p:sp>
        <p:nvSpPr>
          <p:cNvPr id="5141" name="TextBox 5140">
            <a:extLst>
              <a:ext uri="{FF2B5EF4-FFF2-40B4-BE49-F238E27FC236}">
                <a16:creationId xmlns:a16="http://schemas.microsoft.com/office/drawing/2014/main" id="{1B1C9C4E-9AC1-CFF8-D114-B49EBF998110}"/>
              </a:ext>
            </a:extLst>
          </p:cNvPr>
          <p:cNvSpPr txBox="1"/>
          <p:nvPr/>
        </p:nvSpPr>
        <p:spPr>
          <a:xfrm rot="16200000">
            <a:off x="2938112" y="4734108"/>
            <a:ext cx="1587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Weight</a:t>
            </a:r>
          </a:p>
        </p:txBody>
      </p:sp>
      <p:sp>
        <p:nvSpPr>
          <p:cNvPr id="5142" name="TextBox 5141">
            <a:extLst>
              <a:ext uri="{FF2B5EF4-FFF2-40B4-BE49-F238E27FC236}">
                <a16:creationId xmlns:a16="http://schemas.microsoft.com/office/drawing/2014/main" id="{3F2424C4-BD69-C2E8-EF51-D4A86D2C8AA9}"/>
              </a:ext>
            </a:extLst>
          </p:cNvPr>
          <p:cNvSpPr txBox="1"/>
          <p:nvPr/>
        </p:nvSpPr>
        <p:spPr>
          <a:xfrm>
            <a:off x="820400" y="3799065"/>
            <a:ext cx="2349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Actual Reward      Epsilon Decay</a:t>
            </a:r>
          </a:p>
        </p:txBody>
      </p:sp>
      <p:sp>
        <p:nvSpPr>
          <p:cNvPr id="5143" name="Rectangle 5142">
            <a:extLst>
              <a:ext uri="{FF2B5EF4-FFF2-40B4-BE49-F238E27FC236}">
                <a16:creationId xmlns:a16="http://schemas.microsoft.com/office/drawing/2014/main" id="{0778D2B7-ADAB-2FE7-7597-6CBF1B7845AC}"/>
              </a:ext>
            </a:extLst>
          </p:cNvPr>
          <p:cNvSpPr/>
          <p:nvPr/>
        </p:nvSpPr>
        <p:spPr>
          <a:xfrm>
            <a:off x="882015" y="3914775"/>
            <a:ext cx="104121" cy="45719"/>
          </a:xfrm>
          <a:prstGeom prst="rect">
            <a:avLst/>
          </a:prstGeom>
          <a:solidFill>
            <a:srgbClr val="0C0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10FF0E62-9631-FCC7-7529-A7BDF94DE9FA}"/>
              </a:ext>
            </a:extLst>
          </p:cNvPr>
          <p:cNvSpPr/>
          <p:nvPr/>
        </p:nvSpPr>
        <p:spPr>
          <a:xfrm>
            <a:off x="2006333" y="3922011"/>
            <a:ext cx="104121" cy="45719"/>
          </a:xfrm>
          <a:prstGeom prst="rect">
            <a:avLst/>
          </a:prstGeom>
          <a:solidFill>
            <a:srgbClr val="FF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7" name="TextBox 5146">
            <a:extLst>
              <a:ext uri="{FF2B5EF4-FFF2-40B4-BE49-F238E27FC236}">
                <a16:creationId xmlns:a16="http://schemas.microsoft.com/office/drawing/2014/main" id="{225B8399-D8EE-FFB6-ED61-840010976D90}"/>
              </a:ext>
            </a:extLst>
          </p:cNvPr>
          <p:cNvSpPr txBox="1"/>
          <p:nvPr/>
        </p:nvSpPr>
        <p:spPr>
          <a:xfrm>
            <a:off x="1147529" y="6351010"/>
            <a:ext cx="4044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Model  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Adaptive Model</a:t>
            </a:r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B076A4D9-2E94-7DD2-24EC-48B3C5789BCA}"/>
              </a:ext>
            </a:extLst>
          </p:cNvPr>
          <p:cNvSpPr/>
          <p:nvPr/>
        </p:nvSpPr>
        <p:spPr>
          <a:xfrm>
            <a:off x="1057484" y="6471353"/>
            <a:ext cx="137434" cy="59196"/>
          </a:xfrm>
          <a:prstGeom prst="rect">
            <a:avLst/>
          </a:prstGeom>
          <a:solidFill>
            <a:srgbClr val="0C0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9" name="Rectangle 5148">
            <a:extLst>
              <a:ext uri="{FF2B5EF4-FFF2-40B4-BE49-F238E27FC236}">
                <a16:creationId xmlns:a16="http://schemas.microsoft.com/office/drawing/2014/main" id="{D5414DDE-5FBF-725C-2A99-B98CF1681B25}"/>
              </a:ext>
            </a:extLst>
          </p:cNvPr>
          <p:cNvSpPr/>
          <p:nvPr/>
        </p:nvSpPr>
        <p:spPr>
          <a:xfrm>
            <a:off x="1067315" y="6658034"/>
            <a:ext cx="137434" cy="59196"/>
          </a:xfrm>
          <a:prstGeom prst="rect">
            <a:avLst/>
          </a:prstGeom>
          <a:solidFill>
            <a:srgbClr val="FF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3333"/>
              </a:solidFill>
            </a:endParaRPr>
          </a:p>
        </p:txBody>
      </p:sp>
      <p:sp>
        <p:nvSpPr>
          <p:cNvPr id="5150" name="TextBox 5149">
            <a:extLst>
              <a:ext uri="{FF2B5EF4-FFF2-40B4-BE49-F238E27FC236}">
                <a16:creationId xmlns:a16="http://schemas.microsoft.com/office/drawing/2014/main" id="{D1AB916B-F7CD-A044-27BE-9F0147737F80}"/>
              </a:ext>
            </a:extLst>
          </p:cNvPr>
          <p:cNvSpPr txBox="1"/>
          <p:nvPr/>
        </p:nvSpPr>
        <p:spPr>
          <a:xfrm>
            <a:off x="4619511" y="6315779"/>
            <a:ext cx="1723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</a:p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NN</a:t>
            </a:r>
          </a:p>
        </p:txBody>
      </p:sp>
      <p:sp>
        <p:nvSpPr>
          <p:cNvPr id="5151" name="Rectangle 5150">
            <a:extLst>
              <a:ext uri="{FF2B5EF4-FFF2-40B4-BE49-F238E27FC236}">
                <a16:creationId xmlns:a16="http://schemas.microsoft.com/office/drawing/2014/main" id="{E6540C36-CB05-63A4-A3CE-34F7AE3D3F1D}"/>
              </a:ext>
            </a:extLst>
          </p:cNvPr>
          <p:cNvSpPr/>
          <p:nvPr/>
        </p:nvSpPr>
        <p:spPr>
          <a:xfrm>
            <a:off x="4490971" y="6435267"/>
            <a:ext cx="133350" cy="45719"/>
          </a:xfrm>
          <a:prstGeom prst="rect">
            <a:avLst/>
          </a:prstGeom>
          <a:solidFill>
            <a:srgbClr val="FF3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8FB1A840-7F6A-7B94-D9F1-FC917F9C94F8}"/>
              </a:ext>
            </a:extLst>
          </p:cNvPr>
          <p:cNvSpPr/>
          <p:nvPr/>
        </p:nvSpPr>
        <p:spPr>
          <a:xfrm>
            <a:off x="4494842" y="6617559"/>
            <a:ext cx="133350" cy="45719"/>
          </a:xfrm>
          <a:prstGeom prst="rect">
            <a:avLst/>
          </a:prstGeom>
          <a:solidFill>
            <a:srgbClr val="0C0C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3" name="Rectangle 5152">
            <a:extLst>
              <a:ext uri="{FF2B5EF4-FFF2-40B4-BE49-F238E27FC236}">
                <a16:creationId xmlns:a16="http://schemas.microsoft.com/office/drawing/2014/main" id="{371DB141-4CA0-1F18-8C2D-57D9D58CFD3C}"/>
              </a:ext>
            </a:extLst>
          </p:cNvPr>
          <p:cNvSpPr/>
          <p:nvPr/>
        </p:nvSpPr>
        <p:spPr>
          <a:xfrm>
            <a:off x="4493895" y="6807648"/>
            <a:ext cx="133350" cy="45719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9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5EB98921-E60A-D109-F8D0-BEB3C2D96E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" r="3735"/>
          <a:stretch>
            <a:fillRect/>
          </a:stretch>
        </p:blipFill>
        <p:spPr bwMode="auto">
          <a:xfrm>
            <a:off x="556285" y="989863"/>
            <a:ext cx="2586965" cy="228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B2D26E5B-3624-9526-624B-5B4A4976A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432" y="989863"/>
            <a:ext cx="3015283" cy="181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DF797DBB-8B90-4916-BECA-563ABBF3B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01" y="3367882"/>
            <a:ext cx="2440245" cy="24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084AC0-01BA-A4C4-4840-4777C67328DD}"/>
              </a:ext>
            </a:extLst>
          </p:cNvPr>
          <p:cNvSpPr/>
          <p:nvPr/>
        </p:nvSpPr>
        <p:spPr>
          <a:xfrm>
            <a:off x="3319780" y="1046480"/>
            <a:ext cx="1112520" cy="15748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E9E788-C2DF-E41B-430F-6B0FB7676769}"/>
              </a:ext>
            </a:extLst>
          </p:cNvPr>
          <p:cNvSpPr/>
          <p:nvPr/>
        </p:nvSpPr>
        <p:spPr>
          <a:xfrm>
            <a:off x="4349140" y="2571750"/>
            <a:ext cx="1878330" cy="38481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3B5AFE-1E78-D798-0C8A-76B78F05E3D3}"/>
              </a:ext>
            </a:extLst>
          </p:cNvPr>
          <p:cNvSpPr/>
          <p:nvPr/>
        </p:nvSpPr>
        <p:spPr>
          <a:xfrm>
            <a:off x="4432300" y="823594"/>
            <a:ext cx="1902763" cy="23939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746A85-BEBF-727C-F665-91A0D1B06A85}"/>
              </a:ext>
            </a:extLst>
          </p:cNvPr>
          <p:cNvSpPr/>
          <p:nvPr/>
        </p:nvSpPr>
        <p:spPr>
          <a:xfrm>
            <a:off x="5941695" y="841325"/>
            <a:ext cx="599108" cy="1664336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7C92DB-0714-87FD-B607-FBAB44C09403}"/>
              </a:ext>
            </a:extLst>
          </p:cNvPr>
          <p:cNvSpPr/>
          <p:nvPr/>
        </p:nvSpPr>
        <p:spPr>
          <a:xfrm>
            <a:off x="5690235" y="1127760"/>
            <a:ext cx="280035" cy="25527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5FE6C0-C473-72C0-D299-2F64D1E627CF}"/>
              </a:ext>
            </a:extLst>
          </p:cNvPr>
          <p:cNvSpPr/>
          <p:nvPr/>
        </p:nvSpPr>
        <p:spPr>
          <a:xfrm>
            <a:off x="5319713" y="1427748"/>
            <a:ext cx="280035" cy="14959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015CD1-CEAF-EF77-9D17-508637961083}"/>
              </a:ext>
            </a:extLst>
          </p:cNvPr>
          <p:cNvSpPr/>
          <p:nvPr/>
        </p:nvSpPr>
        <p:spPr>
          <a:xfrm>
            <a:off x="5444491" y="1709529"/>
            <a:ext cx="280035" cy="14959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2E1796-22AA-E4A2-8C4B-22D8B92F4A5E}"/>
              </a:ext>
            </a:extLst>
          </p:cNvPr>
          <p:cNvSpPr/>
          <p:nvPr/>
        </p:nvSpPr>
        <p:spPr>
          <a:xfrm>
            <a:off x="5444490" y="2227848"/>
            <a:ext cx="280035" cy="149592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98DEFA-90B6-01E6-91DA-185EC3515B89}"/>
              </a:ext>
            </a:extLst>
          </p:cNvPr>
          <p:cNvSpPr txBox="1"/>
          <p:nvPr/>
        </p:nvSpPr>
        <p:spPr>
          <a:xfrm>
            <a:off x="5177384" y="1094847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22.5%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8E560-2DC7-C10A-B0D1-DD6C6233D2DB}"/>
              </a:ext>
            </a:extLst>
          </p:cNvPr>
          <p:cNvSpPr txBox="1"/>
          <p:nvPr/>
        </p:nvSpPr>
        <p:spPr>
          <a:xfrm>
            <a:off x="4822724" y="1371254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15.0%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0ACB8-2F93-A722-8D24-972AB45F69D3}"/>
              </a:ext>
            </a:extLst>
          </p:cNvPr>
          <p:cNvSpPr txBox="1"/>
          <p:nvPr/>
        </p:nvSpPr>
        <p:spPr>
          <a:xfrm>
            <a:off x="4944644" y="1648539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17.5%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EC5E4-6ABD-7300-4A3F-AEFDEBC30F5C}"/>
              </a:ext>
            </a:extLst>
          </p:cNvPr>
          <p:cNvSpPr txBox="1"/>
          <p:nvPr/>
        </p:nvSpPr>
        <p:spPr>
          <a:xfrm>
            <a:off x="5423307" y="1917401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27.5%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916E25-51B8-DF7B-F503-57965740B086}"/>
              </a:ext>
            </a:extLst>
          </p:cNvPr>
          <p:cNvSpPr txBox="1"/>
          <p:nvPr/>
        </p:nvSpPr>
        <p:spPr>
          <a:xfrm>
            <a:off x="4944644" y="2171988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17.5%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ABF8A7-DF8A-1536-1F35-CA9365591BE6}"/>
              </a:ext>
            </a:extLst>
          </p:cNvPr>
          <p:cNvSpPr txBox="1"/>
          <p:nvPr/>
        </p:nvSpPr>
        <p:spPr>
          <a:xfrm>
            <a:off x="1133160" y="1167764"/>
            <a:ext cx="5265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0.439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2AFFB-F563-BBA4-D147-A7294A7736CE}"/>
              </a:ext>
            </a:extLst>
          </p:cNvPr>
          <p:cNvSpPr txBox="1"/>
          <p:nvPr/>
        </p:nvSpPr>
        <p:spPr>
          <a:xfrm>
            <a:off x="1821437" y="1199531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2CB176-31AE-8474-2F13-17048A6A9C6D}"/>
              </a:ext>
            </a:extLst>
          </p:cNvPr>
          <p:cNvSpPr txBox="1"/>
          <p:nvPr/>
        </p:nvSpPr>
        <p:spPr>
          <a:xfrm>
            <a:off x="2550950" y="2125780"/>
            <a:ext cx="8447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0.133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CDAB52-9765-4053-6658-3E529A3050F7}"/>
              </a:ext>
            </a:extLst>
          </p:cNvPr>
          <p:cNvSpPr/>
          <p:nvPr/>
        </p:nvSpPr>
        <p:spPr>
          <a:xfrm>
            <a:off x="2621804" y="1707881"/>
            <a:ext cx="424180" cy="271045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1FD133B-9780-338C-DD4B-8DC87C9CA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3" y="3514071"/>
            <a:ext cx="2886175" cy="210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8B70FBF-27AE-A4C0-F9AC-22593FCAE466}"/>
              </a:ext>
            </a:extLst>
          </p:cNvPr>
          <p:cNvSpPr txBox="1"/>
          <p:nvPr/>
        </p:nvSpPr>
        <p:spPr>
          <a:xfrm>
            <a:off x="3964222" y="1102392"/>
            <a:ext cx="10366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Retrain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DFB97F-3232-8469-DBD4-57501372CC0A}"/>
              </a:ext>
            </a:extLst>
          </p:cNvPr>
          <p:cNvSpPr txBox="1"/>
          <p:nvPr/>
        </p:nvSpPr>
        <p:spPr>
          <a:xfrm>
            <a:off x="3187392" y="1361602"/>
            <a:ext cx="149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Regularization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8B4FF8-2329-7764-7F9E-1803EBE3827F}"/>
              </a:ext>
            </a:extLst>
          </p:cNvPr>
          <p:cNvSpPr txBox="1"/>
          <p:nvPr/>
        </p:nvSpPr>
        <p:spPr>
          <a:xfrm>
            <a:off x="3346084" y="1628678"/>
            <a:ext cx="149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Regularization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0BC31E-D9CF-9324-3DDE-52AAFEAD4C17}"/>
              </a:ext>
            </a:extLst>
          </p:cNvPr>
          <p:cNvSpPr txBox="1"/>
          <p:nvPr/>
        </p:nvSpPr>
        <p:spPr>
          <a:xfrm>
            <a:off x="3128157" y="1902461"/>
            <a:ext cx="149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Learning 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9A69903-DE9A-2553-2117-2D6E8EDA4C7F}"/>
              </a:ext>
            </a:extLst>
          </p:cNvPr>
          <p:cNvSpPr txBox="1"/>
          <p:nvPr/>
        </p:nvSpPr>
        <p:spPr>
          <a:xfrm>
            <a:off x="3166182" y="2176991"/>
            <a:ext cx="1495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Learning Rate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9583BB-A752-434A-551A-634557909889}"/>
              </a:ext>
            </a:extLst>
          </p:cNvPr>
          <p:cNvSpPr txBox="1"/>
          <p:nvPr/>
        </p:nvSpPr>
        <p:spPr>
          <a:xfrm>
            <a:off x="4602162" y="2685314"/>
            <a:ext cx="1715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Frequency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D7F821-B545-B432-52D7-FC3634E34C6A}"/>
              </a:ext>
            </a:extLst>
          </p:cNvPr>
          <p:cNvSpPr txBox="1"/>
          <p:nvPr/>
        </p:nvSpPr>
        <p:spPr>
          <a:xfrm>
            <a:off x="4345064" y="2472377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E2949A0-4E1C-438A-BF62-73CC07BAF1D2}"/>
              </a:ext>
            </a:extLst>
          </p:cNvPr>
          <p:cNvSpPr txBox="1"/>
          <p:nvPr/>
        </p:nvSpPr>
        <p:spPr>
          <a:xfrm>
            <a:off x="4863452" y="2484298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4674DF7-DD27-4B8F-C3EB-1D0BEA711272}"/>
              </a:ext>
            </a:extLst>
          </p:cNvPr>
          <p:cNvSpPr txBox="1"/>
          <p:nvPr/>
        </p:nvSpPr>
        <p:spPr>
          <a:xfrm>
            <a:off x="5349246" y="2478479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58B6B-A1CA-22CB-28F0-45F7BE62F022}"/>
              </a:ext>
            </a:extLst>
          </p:cNvPr>
          <p:cNvSpPr txBox="1"/>
          <p:nvPr/>
        </p:nvSpPr>
        <p:spPr>
          <a:xfrm>
            <a:off x="5726074" y="2472868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904C9E-94A8-7BD5-7926-F0FF9BD69441}"/>
              </a:ext>
            </a:extLst>
          </p:cNvPr>
          <p:cNvSpPr/>
          <p:nvPr/>
        </p:nvSpPr>
        <p:spPr>
          <a:xfrm>
            <a:off x="478498" y="657420"/>
            <a:ext cx="424180" cy="186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081720B-714E-1118-0B43-C745688A9922}"/>
              </a:ext>
            </a:extLst>
          </p:cNvPr>
          <p:cNvSpPr/>
          <p:nvPr/>
        </p:nvSpPr>
        <p:spPr>
          <a:xfrm>
            <a:off x="878487" y="2583259"/>
            <a:ext cx="2152797" cy="7466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91393FE-9608-E9C1-B42C-631381B9F522}"/>
              </a:ext>
            </a:extLst>
          </p:cNvPr>
          <p:cNvSpPr txBox="1"/>
          <p:nvPr/>
        </p:nvSpPr>
        <p:spPr>
          <a:xfrm rot="16200000">
            <a:off x="-78344" y="1484712"/>
            <a:ext cx="14734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 Ensemble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682AEA-1109-3640-B7FF-52DC4FCE7D62}"/>
              </a:ext>
            </a:extLst>
          </p:cNvPr>
          <p:cNvSpPr txBox="1"/>
          <p:nvPr/>
        </p:nvSpPr>
        <p:spPr>
          <a:xfrm>
            <a:off x="669290" y="2335068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523E0F-71E7-A8D5-153E-B31C1A6EB0B2}"/>
              </a:ext>
            </a:extLst>
          </p:cNvPr>
          <p:cNvSpPr txBox="1"/>
          <p:nvPr/>
        </p:nvSpPr>
        <p:spPr>
          <a:xfrm>
            <a:off x="685965" y="2025571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27ECA6-5825-D138-6A31-457D0D370792}"/>
              </a:ext>
            </a:extLst>
          </p:cNvPr>
          <p:cNvSpPr txBox="1"/>
          <p:nvPr/>
        </p:nvSpPr>
        <p:spPr>
          <a:xfrm>
            <a:off x="681964" y="1683703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77A29F-43CC-2E92-C1A4-DF7BC7B156E3}"/>
              </a:ext>
            </a:extLst>
          </p:cNvPr>
          <p:cNvSpPr txBox="1"/>
          <p:nvPr/>
        </p:nvSpPr>
        <p:spPr>
          <a:xfrm>
            <a:off x="677963" y="1341835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31E3C8-3D06-BD3A-0A18-6E6EF996DE96}"/>
              </a:ext>
            </a:extLst>
          </p:cNvPr>
          <p:cNvSpPr txBox="1"/>
          <p:nvPr/>
        </p:nvSpPr>
        <p:spPr>
          <a:xfrm>
            <a:off x="673962" y="999967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7EF52D-0FB9-B67C-CBF6-D78E27C739C0}"/>
              </a:ext>
            </a:extLst>
          </p:cNvPr>
          <p:cNvSpPr txBox="1"/>
          <p:nvPr/>
        </p:nvSpPr>
        <p:spPr>
          <a:xfrm>
            <a:off x="1022928" y="2508186"/>
            <a:ext cx="8912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(RF)</a:t>
            </a:r>
            <a:endParaRPr lang="en-US" sz="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83ABE0-5D6F-49C8-1B3D-F051AA27D079}"/>
              </a:ext>
            </a:extLst>
          </p:cNvPr>
          <p:cNvSpPr txBox="1"/>
          <p:nvPr/>
        </p:nvSpPr>
        <p:spPr>
          <a:xfrm>
            <a:off x="1720634" y="2495552"/>
            <a:ext cx="8912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 Perceptron (MLP)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01841DB-DA08-3D6C-6DC8-C7AF02089D45}"/>
              </a:ext>
            </a:extLst>
          </p:cNvPr>
          <p:cNvSpPr txBox="1"/>
          <p:nvPr/>
        </p:nvSpPr>
        <p:spPr>
          <a:xfrm>
            <a:off x="2451537" y="2495552"/>
            <a:ext cx="10435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</a:t>
            </a:r>
            <a:b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Network(NN)</a:t>
            </a:r>
            <a:endParaRPr lang="en-US" sz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E983B7-451C-6BF5-C83B-F12649926F0B}"/>
              </a:ext>
            </a:extLst>
          </p:cNvPr>
          <p:cNvSpPr/>
          <p:nvPr/>
        </p:nvSpPr>
        <p:spPr>
          <a:xfrm>
            <a:off x="5204553" y="3476439"/>
            <a:ext cx="754380" cy="26471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243C01-9015-BFCF-0FBD-C3E2F5F98D2D}"/>
              </a:ext>
            </a:extLst>
          </p:cNvPr>
          <p:cNvSpPr txBox="1"/>
          <p:nvPr/>
        </p:nvSpPr>
        <p:spPr>
          <a:xfrm>
            <a:off x="5070907" y="3360073"/>
            <a:ext cx="1307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Neural Network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B8B591-D169-434E-DCCD-6F5A8343BC7C}"/>
              </a:ext>
            </a:extLst>
          </p:cNvPr>
          <p:cNvSpPr/>
          <p:nvPr/>
        </p:nvSpPr>
        <p:spPr>
          <a:xfrm>
            <a:off x="5629713" y="5070861"/>
            <a:ext cx="189623" cy="26289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9637BF-F154-4E4D-0F4C-61A225E2129B}"/>
              </a:ext>
            </a:extLst>
          </p:cNvPr>
          <p:cNvSpPr txBox="1"/>
          <p:nvPr/>
        </p:nvSpPr>
        <p:spPr>
          <a:xfrm>
            <a:off x="5544871" y="5056752"/>
            <a:ext cx="37377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Multilayer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Perceptron</a:t>
            </a:r>
          </a:p>
          <a:p>
            <a:endParaRPr lang="en-US" sz="10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973FFE-F1BF-99E2-1A77-56C479FA40BC}"/>
              </a:ext>
            </a:extLst>
          </p:cNvPr>
          <p:cNvSpPr/>
          <p:nvPr/>
        </p:nvSpPr>
        <p:spPr>
          <a:xfrm>
            <a:off x="3752850" y="4255770"/>
            <a:ext cx="129540" cy="36957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589351-BAF5-7604-119C-E78CCF6AB2B5}"/>
              </a:ext>
            </a:extLst>
          </p:cNvPr>
          <p:cNvSpPr txBox="1"/>
          <p:nvPr/>
        </p:nvSpPr>
        <p:spPr>
          <a:xfrm>
            <a:off x="3408167" y="4100961"/>
            <a:ext cx="686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</a:p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Forest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E77F53-0A26-4560-4569-9959221A8797}"/>
              </a:ext>
            </a:extLst>
          </p:cNvPr>
          <p:cNvSpPr/>
          <p:nvPr/>
        </p:nvSpPr>
        <p:spPr>
          <a:xfrm>
            <a:off x="4156710" y="4368165"/>
            <a:ext cx="348615" cy="220980"/>
          </a:xfrm>
          <a:prstGeom prst="rect">
            <a:avLst/>
          </a:prstGeom>
          <a:solidFill>
            <a:srgbClr val="4682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38A74B-BEAB-850B-7648-0D7C138AFB36}"/>
              </a:ext>
            </a:extLst>
          </p:cNvPr>
          <p:cNvSpPr txBox="1"/>
          <p:nvPr/>
        </p:nvSpPr>
        <p:spPr>
          <a:xfrm>
            <a:off x="4189592" y="4354991"/>
            <a:ext cx="577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43.9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975DCD2-C8D3-8521-31DD-5A5C4E8FB5EB}"/>
              </a:ext>
            </a:extLst>
          </p:cNvPr>
          <p:cNvSpPr/>
          <p:nvPr/>
        </p:nvSpPr>
        <p:spPr>
          <a:xfrm>
            <a:off x="4909185" y="3975735"/>
            <a:ext cx="295368" cy="19577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E3CB3F-10CF-76C5-E1FA-8FCC2B7F7828}"/>
              </a:ext>
            </a:extLst>
          </p:cNvPr>
          <p:cNvSpPr txBox="1"/>
          <p:nvPr/>
        </p:nvSpPr>
        <p:spPr>
          <a:xfrm>
            <a:off x="4825376" y="3866382"/>
            <a:ext cx="5353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13.3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BEAEA64-4B62-5FC2-707C-4FDB25372F62}"/>
              </a:ext>
            </a:extLst>
          </p:cNvPr>
          <p:cNvSpPr/>
          <p:nvPr/>
        </p:nvSpPr>
        <p:spPr>
          <a:xfrm>
            <a:off x="5056869" y="4734560"/>
            <a:ext cx="387621" cy="318562"/>
          </a:xfrm>
          <a:prstGeom prst="rect">
            <a:avLst/>
          </a:prstGeom>
          <a:solidFill>
            <a:srgbClr val="FFA5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17EA564-961D-E13C-8911-FE8F1EEFEE66}"/>
              </a:ext>
            </a:extLst>
          </p:cNvPr>
          <p:cNvSpPr txBox="1"/>
          <p:nvPr/>
        </p:nvSpPr>
        <p:spPr>
          <a:xfrm>
            <a:off x="4944643" y="4734560"/>
            <a:ext cx="5689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42.8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4D52779-A2C2-D6CD-E7E1-FABDDB480B1B}"/>
              </a:ext>
            </a:extLst>
          </p:cNvPr>
          <p:cNvSpPr/>
          <p:nvPr/>
        </p:nvSpPr>
        <p:spPr>
          <a:xfrm>
            <a:off x="477819" y="3543180"/>
            <a:ext cx="336656" cy="2156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0D0728D-660B-713C-4B6A-7A1AD4BE05E2}"/>
              </a:ext>
            </a:extLst>
          </p:cNvPr>
          <p:cNvSpPr/>
          <p:nvPr/>
        </p:nvSpPr>
        <p:spPr>
          <a:xfrm>
            <a:off x="685965" y="5333751"/>
            <a:ext cx="2251545" cy="63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4FF9546-9DE3-1716-BF46-B3D6327340FB}"/>
              </a:ext>
            </a:extLst>
          </p:cNvPr>
          <p:cNvSpPr/>
          <p:nvPr/>
        </p:nvSpPr>
        <p:spPr>
          <a:xfrm>
            <a:off x="2846651" y="3543180"/>
            <a:ext cx="529201" cy="2007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4" name="TextBox 6143">
            <a:extLst>
              <a:ext uri="{FF2B5EF4-FFF2-40B4-BE49-F238E27FC236}">
                <a16:creationId xmlns:a16="http://schemas.microsoft.com/office/drawing/2014/main" id="{8C748ABA-2DD7-CC65-8BDC-0982B84AAAE7}"/>
              </a:ext>
            </a:extLst>
          </p:cNvPr>
          <p:cNvSpPr txBox="1"/>
          <p:nvPr/>
        </p:nvSpPr>
        <p:spPr>
          <a:xfrm>
            <a:off x="589970" y="4919226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6145" name="TextBox 6144">
            <a:extLst>
              <a:ext uri="{FF2B5EF4-FFF2-40B4-BE49-F238E27FC236}">
                <a16:creationId xmlns:a16="http://schemas.microsoft.com/office/drawing/2014/main" id="{847EF28E-AD73-B45D-0096-B2442FB765BC}"/>
              </a:ext>
            </a:extLst>
          </p:cNvPr>
          <p:cNvSpPr txBox="1"/>
          <p:nvPr/>
        </p:nvSpPr>
        <p:spPr>
          <a:xfrm>
            <a:off x="589969" y="4673005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</a:p>
        </p:txBody>
      </p:sp>
      <p:sp>
        <p:nvSpPr>
          <p:cNvPr id="6147" name="TextBox 6146">
            <a:extLst>
              <a:ext uri="{FF2B5EF4-FFF2-40B4-BE49-F238E27FC236}">
                <a16:creationId xmlns:a16="http://schemas.microsoft.com/office/drawing/2014/main" id="{36217D89-7B63-0BA5-E745-34818289791B}"/>
              </a:ext>
            </a:extLst>
          </p:cNvPr>
          <p:cNvSpPr txBox="1"/>
          <p:nvPr/>
        </p:nvSpPr>
        <p:spPr>
          <a:xfrm>
            <a:off x="581142" y="4421705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sp>
        <p:nvSpPr>
          <p:cNvPr id="6148" name="TextBox 6147">
            <a:extLst>
              <a:ext uri="{FF2B5EF4-FFF2-40B4-BE49-F238E27FC236}">
                <a16:creationId xmlns:a16="http://schemas.microsoft.com/office/drawing/2014/main" id="{54B5B9D9-0197-6780-EB6C-ED7217F5EBA0}"/>
              </a:ext>
            </a:extLst>
          </p:cNvPr>
          <p:cNvSpPr txBox="1"/>
          <p:nvPr/>
        </p:nvSpPr>
        <p:spPr>
          <a:xfrm>
            <a:off x="581143" y="4193592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</a:p>
        </p:txBody>
      </p:sp>
      <p:sp>
        <p:nvSpPr>
          <p:cNvPr id="6149" name="TextBox 6148">
            <a:extLst>
              <a:ext uri="{FF2B5EF4-FFF2-40B4-BE49-F238E27FC236}">
                <a16:creationId xmlns:a16="http://schemas.microsoft.com/office/drawing/2014/main" id="{1ABE1FCA-2B50-6EC9-A2E1-DEDD73C0B4C1}"/>
              </a:ext>
            </a:extLst>
          </p:cNvPr>
          <p:cNvSpPr txBox="1"/>
          <p:nvPr/>
        </p:nvSpPr>
        <p:spPr>
          <a:xfrm>
            <a:off x="598799" y="3938482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</a:p>
        </p:txBody>
      </p:sp>
      <p:sp>
        <p:nvSpPr>
          <p:cNvPr id="6150" name="TextBox 6149">
            <a:extLst>
              <a:ext uri="{FF2B5EF4-FFF2-40B4-BE49-F238E27FC236}">
                <a16:creationId xmlns:a16="http://schemas.microsoft.com/office/drawing/2014/main" id="{2A1FF9AC-7A8B-FF69-F96D-223C3A0BE65B}"/>
              </a:ext>
            </a:extLst>
          </p:cNvPr>
          <p:cNvSpPr txBox="1"/>
          <p:nvPr/>
        </p:nvSpPr>
        <p:spPr>
          <a:xfrm>
            <a:off x="565184" y="3698776"/>
            <a:ext cx="4490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</a:t>
            </a:r>
          </a:p>
        </p:txBody>
      </p:sp>
      <p:sp>
        <p:nvSpPr>
          <p:cNvPr id="6152" name="TextBox 6151">
            <a:extLst>
              <a:ext uri="{FF2B5EF4-FFF2-40B4-BE49-F238E27FC236}">
                <a16:creationId xmlns:a16="http://schemas.microsoft.com/office/drawing/2014/main" id="{5AF9E34A-3F44-B09A-69CE-A1BC0FF94E9F}"/>
              </a:ext>
            </a:extLst>
          </p:cNvPr>
          <p:cNvSpPr txBox="1"/>
          <p:nvPr/>
        </p:nvSpPr>
        <p:spPr>
          <a:xfrm>
            <a:off x="862812" y="5268148"/>
            <a:ext cx="264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153" name="TextBox 6152">
            <a:extLst>
              <a:ext uri="{FF2B5EF4-FFF2-40B4-BE49-F238E27FC236}">
                <a16:creationId xmlns:a16="http://schemas.microsoft.com/office/drawing/2014/main" id="{48414241-C62C-D193-151A-19A5B62B582E}"/>
              </a:ext>
            </a:extLst>
          </p:cNvPr>
          <p:cNvSpPr txBox="1"/>
          <p:nvPr/>
        </p:nvSpPr>
        <p:spPr>
          <a:xfrm>
            <a:off x="1118299" y="5275842"/>
            <a:ext cx="33665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6154" name="TextBox 6153">
            <a:extLst>
              <a:ext uri="{FF2B5EF4-FFF2-40B4-BE49-F238E27FC236}">
                <a16:creationId xmlns:a16="http://schemas.microsoft.com/office/drawing/2014/main" id="{CB1C3E61-A93E-2058-46E8-029527CA178F}"/>
              </a:ext>
            </a:extLst>
          </p:cNvPr>
          <p:cNvSpPr txBox="1"/>
          <p:nvPr/>
        </p:nvSpPr>
        <p:spPr>
          <a:xfrm>
            <a:off x="1395810" y="5275842"/>
            <a:ext cx="38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</a:p>
        </p:txBody>
      </p:sp>
      <p:sp>
        <p:nvSpPr>
          <p:cNvPr id="6155" name="TextBox 6154">
            <a:extLst>
              <a:ext uri="{FF2B5EF4-FFF2-40B4-BE49-F238E27FC236}">
                <a16:creationId xmlns:a16="http://schemas.microsoft.com/office/drawing/2014/main" id="{2A823F90-D606-552B-EA21-9282B3CF51F5}"/>
              </a:ext>
            </a:extLst>
          </p:cNvPr>
          <p:cNvSpPr txBox="1"/>
          <p:nvPr/>
        </p:nvSpPr>
        <p:spPr>
          <a:xfrm>
            <a:off x="1673321" y="5275842"/>
            <a:ext cx="38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</a:p>
        </p:txBody>
      </p:sp>
      <p:sp>
        <p:nvSpPr>
          <p:cNvPr id="6156" name="TextBox 6155">
            <a:extLst>
              <a:ext uri="{FF2B5EF4-FFF2-40B4-BE49-F238E27FC236}">
                <a16:creationId xmlns:a16="http://schemas.microsoft.com/office/drawing/2014/main" id="{481123C3-490E-197E-FAD5-481174070161}"/>
              </a:ext>
            </a:extLst>
          </p:cNvPr>
          <p:cNvSpPr txBox="1"/>
          <p:nvPr/>
        </p:nvSpPr>
        <p:spPr>
          <a:xfrm>
            <a:off x="1980575" y="5275842"/>
            <a:ext cx="38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</a:p>
        </p:txBody>
      </p:sp>
      <p:sp>
        <p:nvSpPr>
          <p:cNvPr id="6157" name="TextBox 6156">
            <a:extLst>
              <a:ext uri="{FF2B5EF4-FFF2-40B4-BE49-F238E27FC236}">
                <a16:creationId xmlns:a16="http://schemas.microsoft.com/office/drawing/2014/main" id="{471A6F48-67FB-4BB5-190E-18DFAEC245FE}"/>
              </a:ext>
            </a:extLst>
          </p:cNvPr>
          <p:cNvSpPr txBox="1"/>
          <p:nvPr/>
        </p:nvSpPr>
        <p:spPr>
          <a:xfrm>
            <a:off x="2287829" y="5275842"/>
            <a:ext cx="3845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250</a:t>
            </a:r>
          </a:p>
        </p:txBody>
      </p:sp>
      <p:sp>
        <p:nvSpPr>
          <p:cNvPr id="6158" name="TextBox 6157">
            <a:extLst>
              <a:ext uri="{FF2B5EF4-FFF2-40B4-BE49-F238E27FC236}">
                <a16:creationId xmlns:a16="http://schemas.microsoft.com/office/drawing/2014/main" id="{AED0BF95-B0C0-67D1-A8B0-0F450435B7ED}"/>
              </a:ext>
            </a:extLst>
          </p:cNvPr>
          <p:cNvSpPr txBox="1"/>
          <p:nvPr/>
        </p:nvSpPr>
        <p:spPr>
          <a:xfrm>
            <a:off x="2736084" y="3543180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0.982</a:t>
            </a:r>
          </a:p>
        </p:txBody>
      </p:sp>
      <p:sp>
        <p:nvSpPr>
          <p:cNvPr id="6159" name="TextBox 6158">
            <a:extLst>
              <a:ext uri="{FF2B5EF4-FFF2-40B4-BE49-F238E27FC236}">
                <a16:creationId xmlns:a16="http://schemas.microsoft.com/office/drawing/2014/main" id="{51C0B770-CB6B-31C0-DBC0-B7228FCCE6CE}"/>
              </a:ext>
            </a:extLst>
          </p:cNvPr>
          <p:cNvSpPr txBox="1"/>
          <p:nvPr/>
        </p:nvSpPr>
        <p:spPr>
          <a:xfrm>
            <a:off x="2757363" y="3741400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0.980</a:t>
            </a:r>
          </a:p>
        </p:txBody>
      </p:sp>
      <p:sp>
        <p:nvSpPr>
          <p:cNvPr id="6160" name="TextBox 6159">
            <a:extLst>
              <a:ext uri="{FF2B5EF4-FFF2-40B4-BE49-F238E27FC236}">
                <a16:creationId xmlns:a16="http://schemas.microsoft.com/office/drawing/2014/main" id="{F228BFBE-252F-F633-608D-C4F20B977F99}"/>
              </a:ext>
            </a:extLst>
          </p:cNvPr>
          <p:cNvSpPr txBox="1"/>
          <p:nvPr/>
        </p:nvSpPr>
        <p:spPr>
          <a:xfrm>
            <a:off x="2749531" y="3957405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0.978</a:t>
            </a:r>
          </a:p>
        </p:txBody>
      </p:sp>
      <p:sp>
        <p:nvSpPr>
          <p:cNvPr id="6161" name="TextBox 6160">
            <a:extLst>
              <a:ext uri="{FF2B5EF4-FFF2-40B4-BE49-F238E27FC236}">
                <a16:creationId xmlns:a16="http://schemas.microsoft.com/office/drawing/2014/main" id="{9E29D11C-1F47-FF81-C95B-227C853B720D}"/>
              </a:ext>
            </a:extLst>
          </p:cNvPr>
          <p:cNvSpPr txBox="1"/>
          <p:nvPr/>
        </p:nvSpPr>
        <p:spPr>
          <a:xfrm>
            <a:off x="2741699" y="4173410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0.976</a:t>
            </a:r>
          </a:p>
        </p:txBody>
      </p:sp>
      <p:sp>
        <p:nvSpPr>
          <p:cNvPr id="6162" name="TextBox 6161">
            <a:extLst>
              <a:ext uri="{FF2B5EF4-FFF2-40B4-BE49-F238E27FC236}">
                <a16:creationId xmlns:a16="http://schemas.microsoft.com/office/drawing/2014/main" id="{5925D3CD-BCD5-597D-5F1A-D75EC9762C59}"/>
              </a:ext>
            </a:extLst>
          </p:cNvPr>
          <p:cNvSpPr txBox="1"/>
          <p:nvPr/>
        </p:nvSpPr>
        <p:spPr>
          <a:xfrm>
            <a:off x="2745721" y="4430280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0.974</a:t>
            </a:r>
          </a:p>
        </p:txBody>
      </p:sp>
      <p:sp>
        <p:nvSpPr>
          <p:cNvPr id="6163" name="TextBox 6162">
            <a:extLst>
              <a:ext uri="{FF2B5EF4-FFF2-40B4-BE49-F238E27FC236}">
                <a16:creationId xmlns:a16="http://schemas.microsoft.com/office/drawing/2014/main" id="{27C4E83E-A01C-E1B5-D3F6-B028AB214DCE}"/>
              </a:ext>
            </a:extLst>
          </p:cNvPr>
          <p:cNvSpPr txBox="1"/>
          <p:nvPr/>
        </p:nvSpPr>
        <p:spPr>
          <a:xfrm>
            <a:off x="2748535" y="4644871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0.972</a:t>
            </a:r>
          </a:p>
        </p:txBody>
      </p:sp>
      <p:sp>
        <p:nvSpPr>
          <p:cNvPr id="6164" name="TextBox 6163">
            <a:extLst>
              <a:ext uri="{FF2B5EF4-FFF2-40B4-BE49-F238E27FC236}">
                <a16:creationId xmlns:a16="http://schemas.microsoft.com/office/drawing/2014/main" id="{1A4D2B19-41EE-9E8C-8DFB-9493D6DA0615}"/>
              </a:ext>
            </a:extLst>
          </p:cNvPr>
          <p:cNvSpPr txBox="1"/>
          <p:nvPr/>
        </p:nvSpPr>
        <p:spPr>
          <a:xfrm>
            <a:off x="2761173" y="4861447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0.970</a:t>
            </a:r>
          </a:p>
        </p:txBody>
      </p:sp>
      <p:sp>
        <p:nvSpPr>
          <p:cNvPr id="6165" name="TextBox 6164">
            <a:extLst>
              <a:ext uri="{FF2B5EF4-FFF2-40B4-BE49-F238E27FC236}">
                <a16:creationId xmlns:a16="http://schemas.microsoft.com/office/drawing/2014/main" id="{8153F31A-C732-57F1-DA55-03D0A53FD8B6}"/>
              </a:ext>
            </a:extLst>
          </p:cNvPr>
          <p:cNvSpPr txBox="1"/>
          <p:nvPr/>
        </p:nvSpPr>
        <p:spPr>
          <a:xfrm>
            <a:off x="2757363" y="5078657"/>
            <a:ext cx="4833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0.968</a:t>
            </a:r>
          </a:p>
        </p:txBody>
      </p:sp>
      <p:sp>
        <p:nvSpPr>
          <p:cNvPr id="6166" name="TextBox 6165">
            <a:extLst>
              <a:ext uri="{FF2B5EF4-FFF2-40B4-BE49-F238E27FC236}">
                <a16:creationId xmlns:a16="http://schemas.microsoft.com/office/drawing/2014/main" id="{79877713-34C0-69D9-C220-954C7EF0F4FE}"/>
              </a:ext>
            </a:extLst>
          </p:cNvPr>
          <p:cNvSpPr txBox="1"/>
          <p:nvPr/>
        </p:nvSpPr>
        <p:spPr>
          <a:xfrm rot="16200000">
            <a:off x="344449" y="4285085"/>
            <a:ext cx="4733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</a:p>
        </p:txBody>
      </p:sp>
      <p:sp>
        <p:nvSpPr>
          <p:cNvPr id="6167" name="TextBox 6166">
            <a:extLst>
              <a:ext uri="{FF2B5EF4-FFF2-40B4-BE49-F238E27FC236}">
                <a16:creationId xmlns:a16="http://schemas.microsoft.com/office/drawing/2014/main" id="{9D2EB7EE-66F6-FD82-CDF2-891827B5AB90}"/>
              </a:ext>
            </a:extLst>
          </p:cNvPr>
          <p:cNvSpPr txBox="1"/>
          <p:nvPr/>
        </p:nvSpPr>
        <p:spPr>
          <a:xfrm rot="16200000">
            <a:off x="2849694" y="4264725"/>
            <a:ext cx="76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sp>
        <p:nvSpPr>
          <p:cNvPr id="6168" name="TextBox 6167">
            <a:extLst>
              <a:ext uri="{FF2B5EF4-FFF2-40B4-BE49-F238E27FC236}">
                <a16:creationId xmlns:a16="http://schemas.microsoft.com/office/drawing/2014/main" id="{8365ED62-E1F9-7BAB-E5FB-5BEFCA34CA17}"/>
              </a:ext>
            </a:extLst>
          </p:cNvPr>
          <p:cNvSpPr txBox="1"/>
          <p:nvPr/>
        </p:nvSpPr>
        <p:spPr>
          <a:xfrm>
            <a:off x="1497038" y="5487639"/>
            <a:ext cx="648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</a:p>
        </p:txBody>
      </p:sp>
    </p:spTree>
    <p:extLst>
      <p:ext uri="{BB962C8B-B14F-4D97-AF65-F5344CB8AC3E}">
        <p14:creationId xmlns:p14="http://schemas.microsoft.com/office/powerpoint/2010/main" val="2037436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1656204-5215-1B65-EA82-A8E16FC08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" y="625024"/>
            <a:ext cx="6101035" cy="388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788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D8D8C-D712-E7AE-004C-873D2AFA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BB3595C-AA54-EEE4-A9B1-CD490E784148}"/>
              </a:ext>
            </a:extLst>
          </p:cNvPr>
          <p:cNvGrpSpPr/>
          <p:nvPr/>
        </p:nvGrpSpPr>
        <p:grpSpPr>
          <a:xfrm>
            <a:off x="355599" y="697598"/>
            <a:ext cx="6502401" cy="3251018"/>
            <a:chOff x="283262" y="1769205"/>
            <a:chExt cx="5856231" cy="2725592"/>
          </a:xfrm>
        </p:grpSpPr>
        <p:pic>
          <p:nvPicPr>
            <p:cNvPr id="7" name="Picture 6" descr="A graph of different colored vertical lines&#10;&#10;AI-generated content may be incorrect.">
              <a:extLst>
                <a:ext uri="{FF2B5EF4-FFF2-40B4-BE49-F238E27FC236}">
                  <a16:creationId xmlns:a16="http://schemas.microsoft.com/office/drawing/2014/main" id="{2906C606-62F8-833B-AD1D-DC1DDCE37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56"/>
            <a:stretch>
              <a:fillRect/>
            </a:stretch>
          </p:blipFill>
          <p:spPr>
            <a:xfrm>
              <a:off x="283262" y="1769205"/>
              <a:ext cx="5856231" cy="272559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649187-2025-C535-8ED5-675DE110068C}"/>
                </a:ext>
              </a:extLst>
            </p:cNvPr>
            <p:cNvSpPr/>
            <p:nvPr/>
          </p:nvSpPr>
          <p:spPr>
            <a:xfrm>
              <a:off x="4892040" y="2042160"/>
              <a:ext cx="386080" cy="1930400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DA9CE8C-AAB1-4264-B696-DCB4719A19A4}"/>
              </a:ext>
            </a:extLst>
          </p:cNvPr>
          <p:cNvSpPr/>
          <p:nvPr/>
        </p:nvSpPr>
        <p:spPr>
          <a:xfrm>
            <a:off x="6016648" y="4320366"/>
            <a:ext cx="745659" cy="914400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5FF51-07F2-2E04-BBED-6C137994F22A}"/>
              </a:ext>
            </a:extLst>
          </p:cNvPr>
          <p:cNvSpPr txBox="1"/>
          <p:nvPr/>
        </p:nvSpPr>
        <p:spPr>
          <a:xfrm>
            <a:off x="2693361" y="7121564"/>
            <a:ext cx="3119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Metrics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1A61C9-5B25-0B15-3CDA-2CCEF405B1BC}"/>
              </a:ext>
            </a:extLst>
          </p:cNvPr>
          <p:cNvSpPr txBox="1"/>
          <p:nvPr/>
        </p:nvSpPr>
        <p:spPr>
          <a:xfrm>
            <a:off x="1049566" y="8095712"/>
            <a:ext cx="4427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Random Forest     Gradient Boosting      PISAHML    Decision Tree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21AA3E-4261-6A1A-082D-5F8492927D38}"/>
              </a:ext>
            </a:extLst>
          </p:cNvPr>
          <p:cNvGrpSpPr/>
          <p:nvPr/>
        </p:nvGrpSpPr>
        <p:grpSpPr>
          <a:xfrm>
            <a:off x="1049566" y="4027736"/>
            <a:ext cx="4270718" cy="3836551"/>
            <a:chOff x="1049320" y="4437652"/>
            <a:chExt cx="3979880" cy="5053562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BF0357CE-D572-2851-F863-EC59D7247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9" r="32107" b="13210"/>
            <a:stretch>
              <a:fillRect/>
            </a:stretch>
          </p:blipFill>
          <p:spPr bwMode="auto">
            <a:xfrm>
              <a:off x="1905161" y="4437652"/>
              <a:ext cx="2981961" cy="3303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7026D8B-06AB-836B-FAAB-6BCCF55329D0}"/>
                </a:ext>
              </a:extLst>
            </p:cNvPr>
            <p:cNvSpPr txBox="1"/>
            <p:nvPr/>
          </p:nvSpPr>
          <p:spPr>
            <a:xfrm>
              <a:off x="2047240" y="7670800"/>
              <a:ext cx="2336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Accuracy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739058D-CC79-30CA-4F5F-7BEEA556F8C2}"/>
                </a:ext>
              </a:extLst>
            </p:cNvPr>
            <p:cNvSpPr txBox="1"/>
            <p:nvPr/>
          </p:nvSpPr>
          <p:spPr>
            <a:xfrm>
              <a:off x="3053554" y="7670800"/>
              <a:ext cx="8288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F1 Score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77D9EC-955B-822A-A098-6DC572028F7F}"/>
                </a:ext>
              </a:extLst>
            </p:cNvPr>
            <p:cNvSpPr txBox="1"/>
            <p:nvPr/>
          </p:nvSpPr>
          <p:spPr>
            <a:xfrm>
              <a:off x="4059867" y="7670800"/>
              <a:ext cx="969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AUC-ROC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F3204D-8CE9-CD87-08D2-669EDA044FCD}"/>
                </a:ext>
              </a:extLst>
            </p:cNvPr>
            <p:cNvSpPr txBox="1"/>
            <p:nvPr/>
          </p:nvSpPr>
          <p:spPr>
            <a:xfrm rot="16200000">
              <a:off x="1025798" y="5707242"/>
              <a:ext cx="984654" cy="25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692F759-6493-BC42-D940-7989C2741E34}"/>
                </a:ext>
              </a:extLst>
            </p:cNvPr>
            <p:cNvSpPr txBox="1"/>
            <p:nvPr/>
          </p:nvSpPr>
          <p:spPr>
            <a:xfrm>
              <a:off x="1590923" y="4550643"/>
              <a:ext cx="388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0239CF-2D6B-A26E-20EE-E0845E822441}"/>
                </a:ext>
              </a:extLst>
            </p:cNvPr>
            <p:cNvSpPr txBox="1"/>
            <p:nvPr/>
          </p:nvSpPr>
          <p:spPr>
            <a:xfrm>
              <a:off x="1618333" y="5127554"/>
              <a:ext cx="388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292711-3E3B-5B19-7A39-F183F0A4026A}"/>
                </a:ext>
              </a:extLst>
            </p:cNvPr>
            <p:cNvSpPr txBox="1"/>
            <p:nvPr/>
          </p:nvSpPr>
          <p:spPr>
            <a:xfrm>
              <a:off x="1618332" y="5704465"/>
              <a:ext cx="388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EEF700-A481-DB6B-EA0D-DEE919663919}"/>
                </a:ext>
              </a:extLst>
            </p:cNvPr>
            <p:cNvSpPr txBox="1"/>
            <p:nvPr/>
          </p:nvSpPr>
          <p:spPr>
            <a:xfrm>
              <a:off x="1618332" y="6300992"/>
              <a:ext cx="388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F9F865-3C98-596A-1C53-E2A3E849692C}"/>
                </a:ext>
              </a:extLst>
            </p:cNvPr>
            <p:cNvSpPr txBox="1"/>
            <p:nvPr/>
          </p:nvSpPr>
          <p:spPr>
            <a:xfrm>
              <a:off x="1618332" y="6897519"/>
              <a:ext cx="388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07F72B-61C7-FD7C-B72A-180DA567F4D0}"/>
                </a:ext>
              </a:extLst>
            </p:cNvPr>
            <p:cNvSpPr txBox="1"/>
            <p:nvPr/>
          </p:nvSpPr>
          <p:spPr>
            <a:xfrm>
              <a:off x="1618332" y="7475525"/>
              <a:ext cx="3886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56BEF91-B0B7-AA78-99F4-BAC73BCB2D43}"/>
                </a:ext>
              </a:extLst>
            </p:cNvPr>
            <p:cNvSpPr/>
            <p:nvPr/>
          </p:nvSpPr>
          <p:spPr>
            <a:xfrm>
              <a:off x="1049320" y="9442845"/>
              <a:ext cx="100207" cy="45719"/>
            </a:xfrm>
            <a:prstGeom prst="rect">
              <a:avLst/>
            </a:prstGeom>
            <a:solidFill>
              <a:srgbClr val="A4DBD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E82B32-BF66-5878-C0C2-A6B1E1DE83B1}"/>
                </a:ext>
              </a:extLst>
            </p:cNvPr>
            <p:cNvSpPr/>
            <p:nvPr/>
          </p:nvSpPr>
          <p:spPr>
            <a:xfrm>
              <a:off x="2102559" y="9442843"/>
              <a:ext cx="100207" cy="45719"/>
            </a:xfrm>
            <a:prstGeom prst="rect">
              <a:avLst/>
            </a:prstGeom>
            <a:solidFill>
              <a:srgbClr val="99C0D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A3EB8E-0079-BCD5-F00B-BACA41CCB0D2}"/>
                </a:ext>
              </a:extLst>
            </p:cNvPr>
            <p:cNvSpPr/>
            <p:nvPr/>
          </p:nvSpPr>
          <p:spPr>
            <a:xfrm>
              <a:off x="3346038" y="9445495"/>
              <a:ext cx="100207" cy="45719"/>
            </a:xfrm>
            <a:prstGeom prst="rect">
              <a:avLst/>
            </a:prstGeom>
            <a:solidFill>
              <a:srgbClr val="E0E0E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A04E103-E770-1EA3-AF2C-FAF9A0279139}"/>
                </a:ext>
              </a:extLst>
            </p:cNvPr>
            <p:cNvSpPr/>
            <p:nvPr/>
          </p:nvSpPr>
          <p:spPr>
            <a:xfrm>
              <a:off x="4120071" y="9419983"/>
              <a:ext cx="100207" cy="45719"/>
            </a:xfrm>
            <a:prstGeom prst="rect">
              <a:avLst/>
            </a:prstGeom>
            <a:solidFill>
              <a:srgbClr val="FFF08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0326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6FC55-DF0B-29F1-FA20-D70A03A83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65854DCA-266A-2BAF-887A-CF34ED20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13" y="251595"/>
            <a:ext cx="2656233" cy="224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15DD30B6-EF71-2341-E51F-D1ABFC43D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974" y="7038534"/>
            <a:ext cx="3215640" cy="27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>
            <a:extLst>
              <a:ext uri="{FF2B5EF4-FFF2-40B4-BE49-F238E27FC236}">
                <a16:creationId xmlns:a16="http://schemas.microsoft.com/office/drawing/2014/main" id="{91864A92-A105-A251-DD59-7C0E2D38D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13" y="2562096"/>
            <a:ext cx="2717963" cy="222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>
            <a:extLst>
              <a:ext uri="{FF2B5EF4-FFF2-40B4-BE49-F238E27FC236}">
                <a16:creationId xmlns:a16="http://schemas.microsoft.com/office/drawing/2014/main" id="{51135CF3-0DA4-917D-03C2-BE00E49D9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176" y="4790574"/>
            <a:ext cx="2656233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100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BBD93C72-CF75-AA97-6809-8DDF9EA45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940" y="-19939"/>
            <a:ext cx="3720611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4DC1F015-108D-0129-616E-58137E60C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27947" y="4642324"/>
            <a:ext cx="1723532" cy="14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ABA35CB-BFAD-4B63-B282-E35679A48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703" y="6897188"/>
            <a:ext cx="3130476" cy="264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2C820A9-1196-4FB4-7008-959DA0A963DB}"/>
              </a:ext>
            </a:extLst>
          </p:cNvPr>
          <p:cNvGrpSpPr/>
          <p:nvPr/>
        </p:nvGrpSpPr>
        <p:grpSpPr>
          <a:xfrm>
            <a:off x="1302017" y="499832"/>
            <a:ext cx="3881849" cy="3137146"/>
            <a:chOff x="1396344" y="377952"/>
            <a:chExt cx="3525985" cy="2849552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6A2B9A4-78B5-57F6-26A6-11864465C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8" t="7787" b="27569"/>
            <a:stretch>
              <a:fillRect/>
            </a:stretch>
          </p:blipFill>
          <p:spPr bwMode="auto">
            <a:xfrm>
              <a:off x="1834896" y="377952"/>
              <a:ext cx="3087433" cy="1956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F0208B6-E268-4065-DE1C-FE74112392A5}"/>
                </a:ext>
              </a:extLst>
            </p:cNvPr>
            <p:cNvSpPr txBox="1"/>
            <p:nvPr/>
          </p:nvSpPr>
          <p:spPr>
            <a:xfrm rot="18609179">
              <a:off x="1438656" y="2276787"/>
              <a:ext cx="16398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Manufacturing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A6C403-B315-7224-D672-039915E91AA6}"/>
                </a:ext>
              </a:extLst>
            </p:cNvPr>
            <p:cNvSpPr txBox="1"/>
            <p:nvPr/>
          </p:nvSpPr>
          <p:spPr>
            <a:xfrm rot="18609179">
              <a:off x="2180281" y="1960855"/>
              <a:ext cx="16398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Energy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F05627-030B-D442-3CAD-374078FCF74D}"/>
                </a:ext>
              </a:extLst>
            </p:cNvPr>
            <p:cNvSpPr txBox="1"/>
            <p:nvPr/>
          </p:nvSpPr>
          <p:spPr>
            <a:xfrm rot="18609179">
              <a:off x="2506227" y="2268186"/>
              <a:ext cx="16398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Transportation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AA41C3-B0D6-DCE7-8174-1A3C30021F72}"/>
                </a:ext>
              </a:extLst>
            </p:cNvPr>
            <p:cNvSpPr txBox="1"/>
            <p:nvPr/>
          </p:nvSpPr>
          <p:spPr>
            <a:xfrm rot="18609179">
              <a:off x="3247850" y="2083512"/>
              <a:ext cx="16398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Chemical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041260-B56B-1A03-A879-D114019E948D}"/>
                </a:ext>
              </a:extLst>
            </p:cNvPr>
            <p:cNvSpPr txBox="1"/>
            <p:nvPr/>
          </p:nvSpPr>
          <p:spPr>
            <a:xfrm rot="18609179">
              <a:off x="3702668" y="2120314"/>
              <a:ext cx="163982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Aerospace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ACE00D6-1D03-FB4D-2547-6D2B114F59E5}"/>
                </a:ext>
              </a:extLst>
            </p:cNvPr>
            <p:cNvSpPr txBox="1"/>
            <p:nvPr/>
          </p:nvSpPr>
          <p:spPr>
            <a:xfrm>
              <a:off x="1553751" y="415290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52B3CD2-79EF-2DD9-26A2-B157DA802600}"/>
                </a:ext>
              </a:extLst>
            </p:cNvPr>
            <p:cNvSpPr txBox="1"/>
            <p:nvPr/>
          </p:nvSpPr>
          <p:spPr>
            <a:xfrm>
              <a:off x="1563756" y="728014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DC7F9C-2353-47C7-F049-FA4253F99D34}"/>
                </a:ext>
              </a:extLst>
            </p:cNvPr>
            <p:cNvSpPr txBox="1"/>
            <p:nvPr/>
          </p:nvSpPr>
          <p:spPr>
            <a:xfrm>
              <a:off x="1563756" y="1074653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EE7934F-0CCB-9D2B-3BD6-E96C9BA5BEF7}"/>
                </a:ext>
              </a:extLst>
            </p:cNvPr>
            <p:cNvSpPr txBox="1"/>
            <p:nvPr/>
          </p:nvSpPr>
          <p:spPr>
            <a:xfrm>
              <a:off x="1563474" y="1421292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9B66DC-D827-AD08-5CF6-F574ECC6FBF4}"/>
                </a:ext>
              </a:extLst>
            </p:cNvPr>
            <p:cNvSpPr txBox="1"/>
            <p:nvPr/>
          </p:nvSpPr>
          <p:spPr>
            <a:xfrm>
              <a:off x="1576683" y="1767931"/>
              <a:ext cx="4953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AA7DD9-61D7-0990-A7EA-CBE29B109681}"/>
                </a:ext>
              </a:extLst>
            </p:cNvPr>
            <p:cNvSpPr txBox="1"/>
            <p:nvPr/>
          </p:nvSpPr>
          <p:spPr>
            <a:xfrm rot="16200000">
              <a:off x="768197" y="1020710"/>
              <a:ext cx="15179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Performance score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20FD629-29BF-2DC6-5E62-6EF37B684131}"/>
              </a:ext>
            </a:extLst>
          </p:cNvPr>
          <p:cNvGrpSpPr/>
          <p:nvPr/>
        </p:nvGrpSpPr>
        <p:grpSpPr>
          <a:xfrm>
            <a:off x="1017528" y="3825560"/>
            <a:ext cx="4133735" cy="3235895"/>
            <a:chOff x="1301865" y="6590687"/>
            <a:chExt cx="4133735" cy="323589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0A072567-DE7F-5595-B9C7-5A84DE8CC7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07" t="11569" r="4439" b="32157"/>
            <a:stretch>
              <a:fillRect/>
            </a:stretch>
          </p:blipFill>
          <p:spPr bwMode="auto">
            <a:xfrm>
              <a:off x="1834896" y="6686353"/>
              <a:ext cx="3600704" cy="2096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30483D-7570-6EF7-07D3-E28BE14A69BF}"/>
                </a:ext>
              </a:extLst>
            </p:cNvPr>
            <p:cNvSpPr/>
            <p:nvPr/>
          </p:nvSpPr>
          <p:spPr>
            <a:xfrm>
              <a:off x="2049051" y="6656070"/>
              <a:ext cx="322459" cy="1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6E5E1B3-8B50-668F-8342-D2BBC387F0C9}"/>
                </a:ext>
              </a:extLst>
            </p:cNvPr>
            <p:cNvSpPr/>
            <p:nvPr/>
          </p:nvSpPr>
          <p:spPr>
            <a:xfrm>
              <a:off x="2330991" y="7283184"/>
              <a:ext cx="322459" cy="1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582DD3-B8F0-618F-EC3B-38D031BC64BD}"/>
                </a:ext>
              </a:extLst>
            </p:cNvPr>
            <p:cNvSpPr/>
            <p:nvPr/>
          </p:nvSpPr>
          <p:spPr>
            <a:xfrm>
              <a:off x="2759616" y="6763650"/>
              <a:ext cx="322459" cy="1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14776B-04D2-641D-9814-690EA0DF1CF2}"/>
                </a:ext>
              </a:extLst>
            </p:cNvPr>
            <p:cNvSpPr/>
            <p:nvPr/>
          </p:nvSpPr>
          <p:spPr>
            <a:xfrm>
              <a:off x="3023939" y="7462202"/>
              <a:ext cx="322459" cy="1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4E2DF91-E2C6-03E3-B353-BC615BC50B51}"/>
                </a:ext>
              </a:extLst>
            </p:cNvPr>
            <p:cNvSpPr/>
            <p:nvPr/>
          </p:nvSpPr>
          <p:spPr>
            <a:xfrm>
              <a:off x="3713617" y="7661494"/>
              <a:ext cx="322459" cy="1466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EEE885-968D-E753-6F01-5F2E7E0E029E}"/>
                </a:ext>
              </a:extLst>
            </p:cNvPr>
            <p:cNvSpPr/>
            <p:nvPr/>
          </p:nvSpPr>
          <p:spPr>
            <a:xfrm>
              <a:off x="4077287" y="7009984"/>
              <a:ext cx="322459" cy="215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33ADCB-815B-D2D9-31EC-6CFAD1019C1C}"/>
                </a:ext>
              </a:extLst>
            </p:cNvPr>
            <p:cNvSpPr/>
            <p:nvPr/>
          </p:nvSpPr>
          <p:spPr>
            <a:xfrm>
              <a:off x="4361350" y="6794303"/>
              <a:ext cx="322459" cy="215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A775B3-E8D3-F599-3C0E-AB985ACD1464}"/>
                </a:ext>
              </a:extLst>
            </p:cNvPr>
            <p:cNvSpPr/>
            <p:nvPr/>
          </p:nvSpPr>
          <p:spPr>
            <a:xfrm>
              <a:off x="5030858" y="6590687"/>
              <a:ext cx="322459" cy="215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24BC00-F497-D04C-C7EC-7A868FE7706F}"/>
                </a:ext>
              </a:extLst>
            </p:cNvPr>
            <p:cNvSpPr/>
            <p:nvPr/>
          </p:nvSpPr>
          <p:spPr>
            <a:xfrm>
              <a:off x="4768295" y="6775064"/>
              <a:ext cx="322459" cy="258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3429AFA-9ADE-410D-F824-EB1D0B0E56E0}"/>
                </a:ext>
              </a:extLst>
            </p:cNvPr>
            <p:cNvSpPr txBox="1"/>
            <p:nvPr/>
          </p:nvSpPr>
          <p:spPr>
            <a:xfrm rot="17944760">
              <a:off x="1642821" y="8843304"/>
              <a:ext cx="121085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Volume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C480BA-D8F1-8A6F-B2C0-0C69CB8819EE}"/>
                </a:ext>
              </a:extLst>
            </p:cNvPr>
            <p:cNvSpPr txBox="1"/>
            <p:nvPr/>
          </p:nvSpPr>
          <p:spPr>
            <a:xfrm rot="17944760">
              <a:off x="2080300" y="8996004"/>
              <a:ext cx="1407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Complexity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85B23D3-324D-3712-58DA-C90DF21BD62B}"/>
                </a:ext>
              </a:extLst>
            </p:cNvPr>
            <p:cNvSpPr txBox="1"/>
            <p:nvPr/>
          </p:nvSpPr>
          <p:spPr>
            <a:xfrm rot="17944760">
              <a:off x="2823659" y="8954874"/>
              <a:ext cx="1407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Domain Diversity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52036AE-DFF6-61CE-1668-B29C84A8338C}"/>
                </a:ext>
              </a:extLst>
            </p:cNvPr>
            <p:cNvSpPr txBox="1"/>
            <p:nvPr/>
          </p:nvSpPr>
          <p:spPr>
            <a:xfrm rot="17944760">
              <a:off x="3527261" y="8975439"/>
              <a:ext cx="1407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Computation Cost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CF79889-9099-DA3A-39FA-4CD4E97341B6}"/>
                </a:ext>
              </a:extLst>
            </p:cNvPr>
            <p:cNvSpPr txBox="1"/>
            <p:nvPr/>
          </p:nvSpPr>
          <p:spPr>
            <a:xfrm rot="17944760">
              <a:off x="4230863" y="8952382"/>
              <a:ext cx="14072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Deployment Ease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211D6F9-0357-BFAA-75A3-8CAB69E29573}"/>
                </a:ext>
              </a:extLst>
            </p:cNvPr>
            <p:cNvSpPr txBox="1"/>
            <p:nvPr/>
          </p:nvSpPr>
          <p:spPr>
            <a:xfrm>
              <a:off x="1563474" y="6910335"/>
              <a:ext cx="4448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AEC7DD-08E9-6E2A-987C-11CE39C3D60B}"/>
                </a:ext>
              </a:extLst>
            </p:cNvPr>
            <p:cNvSpPr txBox="1"/>
            <p:nvPr/>
          </p:nvSpPr>
          <p:spPr>
            <a:xfrm>
              <a:off x="1553751" y="7299064"/>
              <a:ext cx="4448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527C40-926D-A140-F6DE-4D259484AF4B}"/>
                </a:ext>
              </a:extLst>
            </p:cNvPr>
            <p:cNvSpPr txBox="1"/>
            <p:nvPr/>
          </p:nvSpPr>
          <p:spPr>
            <a:xfrm>
              <a:off x="1563474" y="7694870"/>
              <a:ext cx="4448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0159D50-CF5E-B8DF-A32A-A514ED9A2C3F}"/>
                </a:ext>
              </a:extLst>
            </p:cNvPr>
            <p:cNvSpPr txBox="1"/>
            <p:nvPr/>
          </p:nvSpPr>
          <p:spPr>
            <a:xfrm>
              <a:off x="1573197" y="8090676"/>
              <a:ext cx="4448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C341611-FF42-709A-CC3A-59C2DBFFD95E}"/>
                </a:ext>
              </a:extLst>
            </p:cNvPr>
            <p:cNvSpPr txBox="1"/>
            <p:nvPr/>
          </p:nvSpPr>
          <p:spPr>
            <a:xfrm>
              <a:off x="1582920" y="8486482"/>
              <a:ext cx="4448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85997C1-01B1-34FD-D8C0-7DE2CEE06342}"/>
                </a:ext>
              </a:extLst>
            </p:cNvPr>
            <p:cNvSpPr txBox="1"/>
            <p:nvPr/>
          </p:nvSpPr>
          <p:spPr>
            <a:xfrm rot="16200000">
              <a:off x="1179556" y="7545877"/>
              <a:ext cx="50622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Score</a:t>
              </a:r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5020B881-4040-66B3-11C9-E642AF71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633" y="3696293"/>
            <a:ext cx="2841226" cy="2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61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73BF7-55CA-49C3-DDF9-6D8B45F58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A9E596-B990-CBAE-865B-A56A29FCAD47}"/>
                  </a:ext>
                </a:extLst>
              </p:cNvPr>
              <p:cNvSpPr txBox="1"/>
              <p:nvPr/>
            </p:nvSpPr>
            <p:spPr>
              <a:xfrm>
                <a:off x="743931" y="2506538"/>
                <a:ext cx="2019300" cy="646331"/>
              </a:xfrm>
              <a:prstGeom prst="rect">
                <a:avLst/>
              </a:prstGeom>
              <a:solidFill>
                <a:srgbClr val="E8F4FD"/>
              </a:solidFill>
              <a:ln w="19050">
                <a:solidFill>
                  <a:srgbClr val="0000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Space 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A9E596-B990-CBAE-865B-A56A29FCAD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31" y="2506538"/>
                <a:ext cx="2019300" cy="646331"/>
              </a:xfrm>
              <a:prstGeom prst="rect">
                <a:avLst/>
              </a:prstGeom>
              <a:blipFill>
                <a:blip r:embed="rId2"/>
                <a:stretch>
                  <a:fillRect t="-3670" b="-11927"/>
                </a:stretch>
              </a:blipFill>
              <a:ln w="19050"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4EF05D-6737-BFB7-CB5E-FF36E0A6ACD3}"/>
                  </a:ext>
                </a:extLst>
              </p:cNvPr>
              <p:cNvSpPr txBox="1"/>
              <p:nvPr/>
            </p:nvSpPr>
            <p:spPr>
              <a:xfrm>
                <a:off x="4323370" y="2502872"/>
                <a:ext cx="2019300" cy="646331"/>
              </a:xfrm>
              <a:prstGeom prst="rect">
                <a:avLst/>
              </a:prstGeom>
              <a:solidFill>
                <a:srgbClr val="FFE6CC"/>
              </a:solidFill>
              <a:ln w="28575"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Action Space 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44EF05D-6737-BFB7-CB5E-FF36E0A6A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370" y="2502872"/>
                <a:ext cx="2019300" cy="646331"/>
              </a:xfrm>
              <a:prstGeom prst="rect">
                <a:avLst/>
              </a:prstGeom>
              <a:blipFill>
                <a:blip r:embed="rId3"/>
                <a:stretch>
                  <a:fillRect t="-3604" b="-10811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FDD91733-2925-9BDE-1DBD-FBA8EF806E8F}"/>
              </a:ext>
            </a:extLst>
          </p:cNvPr>
          <p:cNvSpPr/>
          <p:nvPr/>
        </p:nvSpPr>
        <p:spPr>
          <a:xfrm rot="21423641">
            <a:off x="2681919" y="3900893"/>
            <a:ext cx="2019300" cy="1164800"/>
          </a:xfrm>
          <a:prstGeom prst="ellipse">
            <a:avLst/>
          </a:prstGeom>
          <a:solidFill>
            <a:srgbClr val="F0E6FF"/>
          </a:solidFill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Q-Learning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Core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8B2355-AC23-2ADA-076E-641C4B632F0A}"/>
                  </a:ext>
                </a:extLst>
              </p:cNvPr>
              <p:cNvSpPr txBox="1"/>
              <p:nvPr/>
            </p:nvSpPr>
            <p:spPr>
              <a:xfrm>
                <a:off x="4323370" y="5817383"/>
                <a:ext cx="2019300" cy="646331"/>
              </a:xfrm>
              <a:prstGeom prst="rect">
                <a:avLst/>
              </a:prstGeom>
              <a:solidFill>
                <a:srgbClr val="E8F5E8"/>
              </a:solidFill>
              <a:ln w="28575">
                <a:solidFill>
                  <a:srgbClr val="007D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Reward Function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′)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8B2355-AC23-2ADA-076E-641C4B632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3370" y="5817383"/>
                <a:ext cx="2019300" cy="646331"/>
              </a:xfrm>
              <a:prstGeom prst="rect">
                <a:avLst/>
              </a:prstGeom>
              <a:blipFill>
                <a:blip r:embed="rId4"/>
                <a:stretch>
                  <a:fillRect t="-2703" b="-10811"/>
                </a:stretch>
              </a:blipFill>
              <a:ln w="28575">
                <a:solidFill>
                  <a:srgbClr val="007D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0CDFA1-FDA7-D0D3-7C43-9B4E793D5702}"/>
                  </a:ext>
                </a:extLst>
              </p:cNvPr>
              <p:cNvSpPr txBox="1"/>
              <p:nvPr/>
            </p:nvSpPr>
            <p:spPr>
              <a:xfrm>
                <a:off x="665653" y="5817384"/>
                <a:ext cx="2019300" cy="646331"/>
              </a:xfrm>
              <a:prstGeom prst="rect">
                <a:avLst/>
              </a:prstGeom>
              <a:solidFill>
                <a:srgbClr val="FFE6E6"/>
              </a:solidFill>
              <a:ln w="28575">
                <a:solidFill>
                  <a:srgbClr val="FF151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Policy Update</a:t>
                </a:r>
              </a:p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n(s)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A0CDFA1-FDA7-D0D3-7C43-9B4E793D5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3" y="5817384"/>
                <a:ext cx="2019300" cy="646331"/>
              </a:xfrm>
              <a:prstGeom prst="rect">
                <a:avLst/>
              </a:prstGeom>
              <a:blipFill>
                <a:blip r:embed="rId5"/>
                <a:stretch>
                  <a:fillRect t="-2703" b="-10811"/>
                </a:stretch>
              </a:blipFill>
              <a:ln w="28575">
                <a:solidFill>
                  <a:srgbClr val="FF1515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674D03-2679-E8FC-E45A-19E9FC1B1850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>
            <a:off x="2763231" y="2829704"/>
            <a:ext cx="898474" cy="107195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72579C-4DF4-BD90-FAA6-F58F5F555A24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3661705" y="3149203"/>
            <a:ext cx="1671315" cy="752456"/>
          </a:xfrm>
          <a:prstGeom prst="straightConnector1">
            <a:avLst/>
          </a:prstGeom>
          <a:ln w="38100">
            <a:solidFill>
              <a:srgbClr val="E9713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131DCC-224A-3303-E775-396A8AEFFA7F}"/>
              </a:ext>
            </a:extLst>
          </p:cNvPr>
          <p:cNvCxnSpPr>
            <a:stCxn id="5" idx="2"/>
            <a:endCxn id="10" idx="0"/>
          </p:cNvCxnSpPr>
          <p:nvPr/>
        </p:nvCxnSpPr>
        <p:spPr>
          <a:xfrm>
            <a:off x="5333020" y="3149203"/>
            <a:ext cx="0" cy="266818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9D41C2-632E-6D13-A707-4222C871ADC4}"/>
              </a:ext>
            </a:extLst>
          </p:cNvPr>
          <p:cNvCxnSpPr>
            <a:stCxn id="10" idx="1"/>
            <a:endCxn id="11" idx="3"/>
          </p:cNvCxnSpPr>
          <p:nvPr/>
        </p:nvCxnSpPr>
        <p:spPr>
          <a:xfrm flipH="1">
            <a:off x="2684953" y="6140549"/>
            <a:ext cx="1638417" cy="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FDC93F4-81C5-6A6D-0AFE-3A1DF1DE4458}"/>
              </a:ext>
            </a:extLst>
          </p:cNvPr>
          <p:cNvCxnSpPr>
            <a:stCxn id="8" idx="3"/>
            <a:endCxn id="11" idx="0"/>
          </p:cNvCxnSpPr>
          <p:nvPr/>
        </p:nvCxnSpPr>
        <p:spPr>
          <a:xfrm flipH="1">
            <a:off x="1675303" y="4931179"/>
            <a:ext cx="1324393" cy="886205"/>
          </a:xfrm>
          <a:prstGeom prst="straightConnector1">
            <a:avLst/>
          </a:prstGeom>
          <a:ln w="38100">
            <a:solidFill>
              <a:srgbClr val="FF151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C0D289-33FB-D9F0-8155-4661B4188411}"/>
                  </a:ext>
                </a:extLst>
              </p:cNvPr>
              <p:cNvSpPr txBox="1"/>
              <p:nvPr/>
            </p:nvSpPr>
            <p:spPr>
              <a:xfrm>
                <a:off x="743931" y="6756798"/>
                <a:ext cx="5672109" cy="369332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C0D289-33FB-D9F0-8155-4661B4188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31" y="6756798"/>
                <a:ext cx="5672109" cy="369332"/>
              </a:xfrm>
              <a:prstGeom prst="rect">
                <a:avLst/>
              </a:prstGeom>
              <a:blipFill>
                <a:blip r:embed="rId6"/>
                <a:stretch>
                  <a:fillRect b="-9091"/>
                </a:stretch>
              </a:blipFill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D4833B-8D09-5B31-75D0-A469C30F1AC9}"/>
                  </a:ext>
                </a:extLst>
              </p:cNvPr>
              <p:cNvSpPr txBox="1"/>
              <p:nvPr/>
            </p:nvSpPr>
            <p:spPr>
              <a:xfrm>
                <a:off x="665653" y="7239102"/>
                <a:ext cx="314481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𝐿𝑒𝑎𝑟𝑛𝑖𝑛𝑔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𝐷𝑖𝑠𝑐𝑜𝑢𝑛𝑡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𝐸𝑥𝑝𝑙𝑜𝑟𝑎𝑡𝑖𝑜𝑛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D4833B-8D09-5B31-75D0-A469C30F1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53" y="7239102"/>
                <a:ext cx="3144810" cy="369332"/>
              </a:xfrm>
              <a:prstGeom prst="rect">
                <a:avLst/>
              </a:prstGeom>
              <a:blipFill>
                <a:blip r:embed="rId7"/>
                <a:stretch>
                  <a:fillRect r="-89341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D718545-33F6-CBE2-9AD5-1FB835FD8F86}"/>
              </a:ext>
            </a:extLst>
          </p:cNvPr>
          <p:cNvSpPr txBox="1"/>
          <p:nvPr/>
        </p:nvSpPr>
        <p:spPr>
          <a:xfrm>
            <a:off x="2109643" y="7624518"/>
            <a:ext cx="4138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Self Adaptive Q-Learning Mechanism</a:t>
            </a:r>
          </a:p>
        </p:txBody>
      </p:sp>
    </p:spTree>
    <p:extLst>
      <p:ext uri="{BB962C8B-B14F-4D97-AF65-F5344CB8AC3E}">
        <p14:creationId xmlns:p14="http://schemas.microsoft.com/office/powerpoint/2010/main" val="2869919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2775-F759-D313-1F81-25EB9E476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C8A01271-BFB8-8A9C-693D-4AFAF42DB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42686" y="4824757"/>
            <a:ext cx="1723532" cy="144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A9CC0492-2A13-67BB-B2B1-633CD4664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9" t="9074" r="7054" b="27762"/>
          <a:stretch>
            <a:fillRect/>
          </a:stretch>
        </p:blipFill>
        <p:spPr bwMode="auto">
          <a:xfrm>
            <a:off x="2380822" y="1692524"/>
            <a:ext cx="2948481" cy="249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>
            <a:extLst>
              <a:ext uri="{FF2B5EF4-FFF2-40B4-BE49-F238E27FC236}">
                <a16:creationId xmlns:a16="http://schemas.microsoft.com/office/drawing/2014/main" id="{4339D85E-E402-D195-0237-85D4D3B8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576" y="3756659"/>
            <a:ext cx="2841226" cy="239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E3C6B77-9316-5895-EFF7-5E2ED8334C75}"/>
              </a:ext>
            </a:extLst>
          </p:cNvPr>
          <p:cNvSpPr txBox="1"/>
          <p:nvPr/>
        </p:nvSpPr>
        <p:spPr>
          <a:xfrm>
            <a:off x="1368379" y="1978422"/>
            <a:ext cx="166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15E725-A993-8FD7-468A-3A5B00DB0D1D}"/>
              </a:ext>
            </a:extLst>
          </p:cNvPr>
          <p:cNvSpPr txBox="1"/>
          <p:nvPr/>
        </p:nvSpPr>
        <p:spPr>
          <a:xfrm>
            <a:off x="1828199" y="2771920"/>
            <a:ext cx="166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DF6FD0-106F-582C-CAED-944DCEC9EE61}"/>
              </a:ext>
            </a:extLst>
          </p:cNvPr>
          <p:cNvSpPr txBox="1"/>
          <p:nvPr/>
        </p:nvSpPr>
        <p:spPr>
          <a:xfrm>
            <a:off x="1711985" y="3557792"/>
            <a:ext cx="16645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5955A77-5408-E0A9-D450-50178A13FA99}"/>
              </a:ext>
            </a:extLst>
          </p:cNvPr>
          <p:cNvSpPr txBox="1"/>
          <p:nvPr/>
        </p:nvSpPr>
        <p:spPr>
          <a:xfrm rot="17982144">
            <a:off x="2129293" y="4073179"/>
            <a:ext cx="1474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Aerospace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1DF3DB7-1965-5720-588C-B2F358110B22}"/>
              </a:ext>
            </a:extLst>
          </p:cNvPr>
          <p:cNvSpPr txBox="1"/>
          <p:nvPr/>
        </p:nvSpPr>
        <p:spPr>
          <a:xfrm rot="17982144">
            <a:off x="2737768" y="4253006"/>
            <a:ext cx="1474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95E0F7-2D14-F736-8A75-E58567670374}"/>
              </a:ext>
            </a:extLst>
          </p:cNvPr>
          <p:cNvSpPr txBox="1"/>
          <p:nvPr/>
        </p:nvSpPr>
        <p:spPr>
          <a:xfrm rot="17982144">
            <a:off x="3636324" y="3987387"/>
            <a:ext cx="14740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Maritime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03071B1-53D8-A308-F15E-81A178470219}"/>
              </a:ext>
            </a:extLst>
          </p:cNvPr>
          <p:cNvSpPr txBox="1"/>
          <p:nvPr/>
        </p:nvSpPr>
        <p:spPr>
          <a:xfrm rot="16200000">
            <a:off x="559993" y="2521938"/>
            <a:ext cx="1432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Domain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4E38FE-4F1C-5EB0-EE76-A9D1054B382E}"/>
              </a:ext>
            </a:extLst>
          </p:cNvPr>
          <p:cNvSpPr txBox="1"/>
          <p:nvPr/>
        </p:nvSpPr>
        <p:spPr>
          <a:xfrm>
            <a:off x="3070098" y="5071300"/>
            <a:ext cx="1969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Domain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32E59B-5CB4-D7A4-936C-8D34947D26BA}"/>
              </a:ext>
            </a:extLst>
          </p:cNvPr>
          <p:cNvSpPr txBox="1"/>
          <p:nvPr/>
        </p:nvSpPr>
        <p:spPr>
          <a:xfrm rot="16200000">
            <a:off x="4672971" y="2614899"/>
            <a:ext cx="16184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Transfer success rate</a:t>
            </a:r>
          </a:p>
        </p:txBody>
      </p: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DDFC0D7E-70D6-F84B-B12B-7475693C6613}"/>
              </a:ext>
            </a:extLst>
          </p:cNvPr>
          <p:cNvGrpSpPr/>
          <p:nvPr/>
        </p:nvGrpSpPr>
        <p:grpSpPr>
          <a:xfrm>
            <a:off x="670228" y="5615958"/>
            <a:ext cx="4673485" cy="3444247"/>
            <a:chOff x="366061" y="5584899"/>
            <a:chExt cx="4673485" cy="3444247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03819F3-4B98-4196-25EC-B4DF5C17C1E0}"/>
                </a:ext>
              </a:extLst>
            </p:cNvPr>
            <p:cNvGrpSpPr/>
            <p:nvPr/>
          </p:nvGrpSpPr>
          <p:grpSpPr>
            <a:xfrm>
              <a:off x="2055751" y="5584899"/>
              <a:ext cx="2948482" cy="2894071"/>
              <a:chOff x="2153383" y="5800198"/>
              <a:chExt cx="2437667" cy="2392682"/>
            </a:xfrm>
          </p:grpSpPr>
          <p:pic>
            <p:nvPicPr>
              <p:cNvPr id="3076" name="Picture 4">
                <a:extLst>
                  <a:ext uri="{FF2B5EF4-FFF2-40B4-BE49-F238E27FC236}">
                    <a16:creationId xmlns:a16="http://schemas.microsoft.com/office/drawing/2014/main" id="{C6482DAC-8958-E031-9CED-AC90FB83B8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506" t="10765" r="8647" b="14115"/>
              <a:stretch>
                <a:fillRect/>
              </a:stretch>
            </p:blipFill>
            <p:spPr bwMode="auto">
              <a:xfrm>
                <a:off x="2153383" y="5800198"/>
                <a:ext cx="2331720" cy="23926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04BAD73-CE4B-222B-5BCE-33437829C7ED}"/>
                  </a:ext>
                </a:extLst>
              </p:cNvPr>
              <p:cNvSpPr/>
              <p:nvPr/>
            </p:nvSpPr>
            <p:spPr>
              <a:xfrm>
                <a:off x="4351020" y="5945505"/>
                <a:ext cx="240030" cy="259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FDBB210-1AE6-F5B8-1F22-D99402007044}"/>
                  </a:ext>
                </a:extLst>
              </p:cNvPr>
              <p:cNvSpPr/>
              <p:nvPr/>
            </p:nvSpPr>
            <p:spPr>
              <a:xfrm>
                <a:off x="4133318" y="6507480"/>
                <a:ext cx="240030" cy="259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B1708E-8396-4116-B7EC-289290A9853F}"/>
                  </a:ext>
                </a:extLst>
              </p:cNvPr>
              <p:cNvSpPr/>
              <p:nvPr/>
            </p:nvSpPr>
            <p:spPr>
              <a:xfrm>
                <a:off x="4275661" y="7069192"/>
                <a:ext cx="240030" cy="2590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D7592748-1C49-110F-4B5A-68467CE8B709}"/>
                </a:ext>
              </a:extLst>
            </p:cNvPr>
            <p:cNvGrpSpPr/>
            <p:nvPr/>
          </p:nvGrpSpPr>
          <p:grpSpPr>
            <a:xfrm>
              <a:off x="366061" y="5827363"/>
              <a:ext cx="1874520" cy="261610"/>
              <a:chOff x="366061" y="5827363"/>
              <a:chExt cx="1874520" cy="261610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378EB56-C452-CCED-571B-FA1739BEA19A}"/>
                  </a:ext>
                </a:extLst>
              </p:cNvPr>
              <p:cNvSpPr txBox="1"/>
              <p:nvPr/>
            </p:nvSpPr>
            <p:spPr>
              <a:xfrm>
                <a:off x="366061" y="5827363"/>
                <a:ext cx="18745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Aerospace      Transportation</a:t>
                </a:r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62BE8092-4A50-DDB2-47D9-B2DC9D364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709" y="5973631"/>
                <a:ext cx="1474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126BD4F-41D1-48B4-6651-F347BF42CB3E}"/>
                </a:ext>
              </a:extLst>
            </p:cNvPr>
            <p:cNvGrpSpPr/>
            <p:nvPr/>
          </p:nvGrpSpPr>
          <p:grpSpPr>
            <a:xfrm>
              <a:off x="506302" y="6490056"/>
              <a:ext cx="1874520" cy="261610"/>
              <a:chOff x="355894" y="5827363"/>
              <a:chExt cx="1874520" cy="261610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EB18438-EF1B-C56D-E2F5-9F9588C8E9BD}"/>
                  </a:ext>
                </a:extLst>
              </p:cNvPr>
              <p:cNvSpPr txBox="1"/>
              <p:nvPr/>
            </p:nvSpPr>
            <p:spPr>
              <a:xfrm>
                <a:off x="355894" y="5827363"/>
                <a:ext cx="18745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Chemical       Aerospace</a:t>
                </a:r>
              </a:p>
            </p:txBody>
          </p: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9E42A99-0FE8-ADD2-28AB-2E95F9E91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709" y="5973631"/>
                <a:ext cx="1474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B6033BC-696D-70A3-08DC-2C11E63B4350}"/>
                </a:ext>
              </a:extLst>
            </p:cNvPr>
            <p:cNvGrpSpPr/>
            <p:nvPr/>
          </p:nvGrpSpPr>
          <p:grpSpPr>
            <a:xfrm>
              <a:off x="618600" y="7171572"/>
              <a:ext cx="1874520" cy="261610"/>
              <a:chOff x="355894" y="5827363"/>
              <a:chExt cx="1874520" cy="261610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C482F45-7AC6-2311-F86D-7EBCF827CCB0}"/>
                  </a:ext>
                </a:extLst>
              </p:cNvPr>
              <p:cNvSpPr txBox="1"/>
              <p:nvPr/>
            </p:nvSpPr>
            <p:spPr>
              <a:xfrm>
                <a:off x="355894" y="5827363"/>
                <a:ext cx="18745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Energy      Chemical</a:t>
                </a:r>
              </a:p>
            </p:txBody>
          </p: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DE9C9ED-7152-DD45-83ED-E5E8B9FFF0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709" y="5973631"/>
                <a:ext cx="1474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E37D9C3-9B29-02D8-9BC3-3C3BE9707EAD}"/>
                </a:ext>
              </a:extLst>
            </p:cNvPr>
            <p:cNvGrpSpPr/>
            <p:nvPr/>
          </p:nvGrpSpPr>
          <p:grpSpPr>
            <a:xfrm>
              <a:off x="506302" y="7851443"/>
              <a:ext cx="1874520" cy="261610"/>
              <a:chOff x="355894" y="5827363"/>
              <a:chExt cx="1874520" cy="261610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5E2ED19-D8EE-2188-3F09-330181790D59}"/>
                  </a:ext>
                </a:extLst>
              </p:cNvPr>
              <p:cNvSpPr txBox="1"/>
              <p:nvPr/>
            </p:nvSpPr>
            <p:spPr>
              <a:xfrm>
                <a:off x="355894" y="5827363"/>
                <a:ext cx="18745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Manufacturing       Energy 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6EDE31B9-0C2C-B540-01BA-40058BCF3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5231" y="5973631"/>
                <a:ext cx="14746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CD8555-BC5F-9EF0-FD17-ED4DBD75672B}"/>
                </a:ext>
              </a:extLst>
            </p:cNvPr>
            <p:cNvSpPr txBox="1"/>
            <p:nvPr/>
          </p:nvSpPr>
          <p:spPr>
            <a:xfrm>
              <a:off x="2544256" y="8752147"/>
              <a:ext cx="19507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Adaptation Effectiveness</a:t>
              </a:r>
            </a:p>
          </p:txBody>
        </p:sp>
        <p:sp>
          <p:nvSpPr>
            <p:cNvPr id="4096" name="TextBox 4095">
              <a:extLst>
                <a:ext uri="{FF2B5EF4-FFF2-40B4-BE49-F238E27FC236}">
                  <a16:creationId xmlns:a16="http://schemas.microsoft.com/office/drawing/2014/main" id="{A5A0E843-75AE-3658-C300-52A7BBC3C61A}"/>
                </a:ext>
              </a:extLst>
            </p:cNvPr>
            <p:cNvSpPr txBox="1"/>
            <p:nvPr/>
          </p:nvSpPr>
          <p:spPr>
            <a:xfrm>
              <a:off x="1973142" y="8384929"/>
              <a:ext cx="534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0.0</a:t>
              </a:r>
            </a:p>
          </p:txBody>
        </p:sp>
        <p:sp>
          <p:nvSpPr>
            <p:cNvPr id="4097" name="TextBox 4096">
              <a:extLst>
                <a:ext uri="{FF2B5EF4-FFF2-40B4-BE49-F238E27FC236}">
                  <a16:creationId xmlns:a16="http://schemas.microsoft.com/office/drawing/2014/main" id="{1F323E44-04B6-B2B0-E32D-E619FF7CCB6B}"/>
                </a:ext>
              </a:extLst>
            </p:cNvPr>
            <p:cNvSpPr txBox="1"/>
            <p:nvPr/>
          </p:nvSpPr>
          <p:spPr>
            <a:xfrm>
              <a:off x="2624652" y="8413504"/>
              <a:ext cx="534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0.2</a:t>
              </a:r>
            </a:p>
          </p:txBody>
        </p:sp>
        <p:sp>
          <p:nvSpPr>
            <p:cNvPr id="4098" name="TextBox 4097">
              <a:extLst>
                <a:ext uri="{FF2B5EF4-FFF2-40B4-BE49-F238E27FC236}">
                  <a16:creationId xmlns:a16="http://schemas.microsoft.com/office/drawing/2014/main" id="{90F8338E-8818-8EC3-E00D-40B76B1E9FDF}"/>
                </a:ext>
              </a:extLst>
            </p:cNvPr>
            <p:cNvSpPr txBox="1"/>
            <p:nvPr/>
          </p:nvSpPr>
          <p:spPr>
            <a:xfrm>
              <a:off x="3242139" y="8413504"/>
              <a:ext cx="534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0.4</a:t>
              </a:r>
            </a:p>
          </p:txBody>
        </p:sp>
        <p:sp>
          <p:nvSpPr>
            <p:cNvPr id="4099" name="TextBox 4098">
              <a:extLst>
                <a:ext uri="{FF2B5EF4-FFF2-40B4-BE49-F238E27FC236}">
                  <a16:creationId xmlns:a16="http://schemas.microsoft.com/office/drawing/2014/main" id="{36F9E43F-37A8-3533-8A6B-7F48EFB045F5}"/>
                </a:ext>
              </a:extLst>
            </p:cNvPr>
            <p:cNvSpPr txBox="1"/>
            <p:nvPr/>
          </p:nvSpPr>
          <p:spPr>
            <a:xfrm>
              <a:off x="3859626" y="8413504"/>
              <a:ext cx="534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0.6</a:t>
              </a:r>
            </a:p>
          </p:txBody>
        </p:sp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ECAB78F8-AC6B-A752-56CD-1CFCD486C84C}"/>
                </a:ext>
              </a:extLst>
            </p:cNvPr>
            <p:cNvSpPr txBox="1"/>
            <p:nvPr/>
          </p:nvSpPr>
          <p:spPr>
            <a:xfrm>
              <a:off x="4504668" y="8413504"/>
              <a:ext cx="534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71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88F88-318A-1D32-5BDD-18CDCE9E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>
            <a:extLst>
              <a:ext uri="{FF2B5EF4-FFF2-40B4-BE49-F238E27FC236}">
                <a16:creationId xmlns:a16="http://schemas.microsoft.com/office/drawing/2014/main" id="{3057086E-35A2-A029-0D8C-86A907079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03" y="418649"/>
            <a:ext cx="2635873" cy="2230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>
            <a:extLst>
              <a:ext uri="{FF2B5EF4-FFF2-40B4-BE49-F238E27FC236}">
                <a16:creationId xmlns:a16="http://schemas.microsoft.com/office/drawing/2014/main" id="{6DAB5DFE-26BE-A89C-9FC1-1C03DBAE2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57"/>
          <a:stretch>
            <a:fillRect/>
          </a:stretch>
        </p:blipFill>
        <p:spPr bwMode="auto">
          <a:xfrm>
            <a:off x="1587782" y="2713680"/>
            <a:ext cx="2712073" cy="255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FB87B8-E9E6-D43C-A4E4-41BA0463F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782" y="5157519"/>
            <a:ext cx="2712073" cy="229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364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81F74-C3E6-C791-D7C6-49FC297F4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>
            <a:extLst>
              <a:ext uri="{FF2B5EF4-FFF2-40B4-BE49-F238E27FC236}">
                <a16:creationId xmlns:a16="http://schemas.microsoft.com/office/drawing/2014/main" id="{BDB30D8E-16A8-F0BF-C011-E72DC6D16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475" y="2710628"/>
            <a:ext cx="2324467" cy="196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665C4B0B-A871-4F46-391A-2584D76F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023" y="301948"/>
            <a:ext cx="2733870" cy="233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>
            <a:extLst>
              <a:ext uri="{FF2B5EF4-FFF2-40B4-BE49-F238E27FC236}">
                <a16:creationId xmlns:a16="http://schemas.microsoft.com/office/drawing/2014/main" id="{B5EA4001-CA29-D4FA-7338-7823C9FC9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7134" y="488612"/>
            <a:ext cx="2682833" cy="226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>
            <a:extLst>
              <a:ext uri="{FF2B5EF4-FFF2-40B4-BE49-F238E27FC236}">
                <a16:creationId xmlns:a16="http://schemas.microsoft.com/office/drawing/2014/main" id="{85F93ABD-4AA6-AFB3-C884-A328CA783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195" y="4815139"/>
            <a:ext cx="2279747" cy="192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>
            <a:extLst>
              <a:ext uri="{FF2B5EF4-FFF2-40B4-BE49-F238E27FC236}">
                <a16:creationId xmlns:a16="http://schemas.microsoft.com/office/drawing/2014/main" id="{B74C8D5E-ABD8-3C3B-56A1-E1017301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220" y="6743953"/>
            <a:ext cx="2493722" cy="210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E4672CFE-3FA7-F472-1FC2-2C88B35CE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566" y="1623537"/>
            <a:ext cx="2324466" cy="19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595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15A98-400F-73EF-F597-1D7B788BE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" name="Picture 6">
            <a:extLst>
              <a:ext uri="{FF2B5EF4-FFF2-40B4-BE49-F238E27FC236}">
                <a16:creationId xmlns:a16="http://schemas.microsoft.com/office/drawing/2014/main" id="{6D8923F3-B64A-CFA5-C53F-62C26837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377" y="541020"/>
            <a:ext cx="2771245" cy="232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>
            <a:extLst>
              <a:ext uri="{FF2B5EF4-FFF2-40B4-BE49-F238E27FC236}">
                <a16:creationId xmlns:a16="http://schemas.microsoft.com/office/drawing/2014/main" id="{531B9569-C365-B1CC-D6B6-E9406B54D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000" y="3746500"/>
            <a:ext cx="2324466" cy="194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5B68E15-6C57-F9F5-D687-C50EFF6F8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622" y="3280422"/>
            <a:ext cx="3264754" cy="287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4426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36A45-F20A-89E6-8120-C7AFF78F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2181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FAEE-196D-99AD-B502-9125397F4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67852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001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535F057-A2E8-F137-D344-5DB3C3CE8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66" y="3447531"/>
            <a:ext cx="6128542" cy="4372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460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0198E-00AD-C839-2A03-9A825EB14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556F1A7F-DD93-09CD-37F0-C468E3FC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20" y="2709863"/>
            <a:ext cx="5422759" cy="386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489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B623B-6D8A-0BBD-5A4F-FB605B562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640B745-C41B-AA26-D878-33F50176C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70" y="505079"/>
            <a:ext cx="5554659" cy="5219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4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8DE45-4E91-A6A1-1156-C318646D9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7188E7-3974-4A7F-4044-B5B8EE19F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68" y="1007962"/>
            <a:ext cx="6156298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8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0FAF-DCB2-EE96-8595-272A0CDB9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CCDD249-AAA1-8658-688A-3CCFBDC9B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33" y="1566737"/>
            <a:ext cx="4478653" cy="357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2800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F4179-0C80-5929-894D-61FD7561B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81C45B97-3688-6C2D-331F-17D8A3BEF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525" y="598604"/>
            <a:ext cx="3918678" cy="164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ADCF32EF-E490-BF68-CF30-B47A061E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78" y="4002968"/>
            <a:ext cx="1921691" cy="160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>
            <a:extLst>
              <a:ext uri="{FF2B5EF4-FFF2-40B4-BE49-F238E27FC236}">
                <a16:creationId xmlns:a16="http://schemas.microsoft.com/office/drawing/2014/main" id="{0900C0C2-EC88-75C6-475A-563287BD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85474"/>
            <a:ext cx="2530566" cy="244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782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4">
            <a:extLst>
              <a:ext uri="{FF2B5EF4-FFF2-40B4-BE49-F238E27FC236}">
                <a16:creationId xmlns:a16="http://schemas.microsoft.com/office/drawing/2014/main" id="{D6BD5825-57DC-4382-BEB7-55876FC56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667" y="294640"/>
            <a:ext cx="3014906" cy="25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23CEEC-FAB1-482C-89C9-C0682D2BE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4" y="2994550"/>
            <a:ext cx="3558432" cy="3010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B6EF5A2F-CB24-4C43-952F-043AD0B02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695" y="2994550"/>
            <a:ext cx="2874824" cy="2534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2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A66A709-BBCD-CE33-8069-DA520083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56744" y="3360124"/>
            <a:ext cx="4408033" cy="3078480"/>
          </a:xfrm>
          <a:prstGeom prst="rect">
            <a:avLst/>
          </a:prstGeom>
          <a:solidFill>
            <a:srgbClr val="B5DCCA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E0CFACF-627F-5298-AF70-24603A41983A}"/>
              </a:ext>
            </a:extLst>
          </p:cNvPr>
          <p:cNvSpPr txBox="1"/>
          <p:nvPr/>
        </p:nvSpPr>
        <p:spPr>
          <a:xfrm>
            <a:off x="2015445" y="1019898"/>
            <a:ext cx="2801925" cy="276999"/>
          </a:xfrm>
          <a:prstGeom prst="rect">
            <a:avLst/>
          </a:prstGeom>
          <a:solidFill>
            <a:srgbClr val="FFF8E4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1: Data Collection &amp; Preparation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1F7CA0-EE0C-51D1-7A44-60DDE36A4844}"/>
              </a:ext>
            </a:extLst>
          </p:cNvPr>
          <p:cNvSpPr txBox="1"/>
          <p:nvPr/>
        </p:nvSpPr>
        <p:spPr>
          <a:xfrm>
            <a:off x="705249" y="1546523"/>
            <a:ext cx="1756410" cy="1015663"/>
          </a:xfrm>
          <a:prstGeom prst="rect">
            <a:avLst/>
          </a:prstGeom>
          <a:solidFill>
            <a:srgbClr val="FFF0C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Source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Environment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FA399F-721E-28AA-0BB0-C0685719A9EE}"/>
              </a:ext>
            </a:extLst>
          </p:cNvPr>
          <p:cNvSpPr txBox="1"/>
          <p:nvPr/>
        </p:nvSpPr>
        <p:spPr>
          <a:xfrm>
            <a:off x="2816463" y="1537126"/>
            <a:ext cx="1579880" cy="1015663"/>
          </a:xfrm>
          <a:prstGeom prst="rect">
            <a:avLst/>
          </a:prstGeom>
          <a:solidFill>
            <a:srgbClr val="83DBD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Cleaning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</a:p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3E682B-2275-C301-250A-6B4258BFD7CF}"/>
              </a:ext>
            </a:extLst>
          </p:cNvPr>
          <p:cNvSpPr txBox="1"/>
          <p:nvPr/>
        </p:nvSpPr>
        <p:spPr>
          <a:xfrm>
            <a:off x="4962202" y="1269524"/>
            <a:ext cx="1417320" cy="1569660"/>
          </a:xfrm>
          <a:prstGeom prst="rect">
            <a:avLst/>
          </a:prstGeom>
          <a:solidFill>
            <a:srgbClr val="FF979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Informed Feature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Stress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Fatigue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Arhenius Law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 Transfer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C0AE6-A2B4-1D58-074C-C50281721E2B}"/>
              </a:ext>
            </a:extLst>
          </p:cNvPr>
          <p:cNvSpPr txBox="1"/>
          <p:nvPr/>
        </p:nvSpPr>
        <p:spPr>
          <a:xfrm>
            <a:off x="1221591" y="2700085"/>
            <a:ext cx="3107047" cy="276999"/>
          </a:xfrm>
          <a:prstGeom prst="rect">
            <a:avLst/>
          </a:prstGeom>
          <a:solidFill>
            <a:srgbClr val="C6E9F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2: Model Development &amp; Integration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5A6069-0124-C50A-392C-7E3D4D3F68BA}"/>
              </a:ext>
            </a:extLst>
          </p:cNvPr>
          <p:cNvSpPr txBox="1"/>
          <p:nvPr/>
        </p:nvSpPr>
        <p:spPr>
          <a:xfrm>
            <a:off x="426823" y="3450888"/>
            <a:ext cx="2286762" cy="1384995"/>
          </a:xfrm>
          <a:prstGeom prst="rect">
            <a:avLst/>
          </a:prstGeom>
          <a:solidFill>
            <a:srgbClr val="83DBD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Gradient 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XGB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12CE51-1153-D87A-783D-DD9CD964CAC6}"/>
              </a:ext>
            </a:extLst>
          </p:cNvPr>
          <p:cNvSpPr txBox="1"/>
          <p:nvPr/>
        </p:nvSpPr>
        <p:spPr>
          <a:xfrm>
            <a:off x="2816463" y="3629059"/>
            <a:ext cx="2034540" cy="646331"/>
          </a:xfrm>
          <a:prstGeom prst="rect">
            <a:avLst/>
          </a:prstGeom>
          <a:solidFill>
            <a:srgbClr val="FF979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Material Laws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DA944F-D0D4-685A-A4EC-54E8CA8E5D28}"/>
              </a:ext>
            </a:extLst>
          </p:cNvPr>
          <p:cNvSpPr txBox="1"/>
          <p:nvPr/>
        </p:nvSpPr>
        <p:spPr>
          <a:xfrm>
            <a:off x="5052220" y="3450888"/>
            <a:ext cx="1480820" cy="830997"/>
          </a:xfrm>
          <a:prstGeom prst="rect">
            <a:avLst/>
          </a:prstGeom>
          <a:solidFill>
            <a:srgbClr val="BDB8F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CA03B7-7260-7198-54BE-6FA227B1998C}"/>
              </a:ext>
            </a:extLst>
          </p:cNvPr>
          <p:cNvSpPr txBox="1"/>
          <p:nvPr/>
        </p:nvSpPr>
        <p:spPr>
          <a:xfrm>
            <a:off x="3416408" y="4991593"/>
            <a:ext cx="3271623" cy="276999"/>
          </a:xfrm>
          <a:prstGeom prst="rect">
            <a:avLst/>
          </a:prstGeom>
          <a:solidFill>
            <a:srgbClr val="C6E9F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3:  Adaptive Learning &amp; Optimization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27F22C-F381-EC4A-6A8D-367E4B8B6244}"/>
              </a:ext>
            </a:extLst>
          </p:cNvPr>
          <p:cNvSpPr txBox="1"/>
          <p:nvPr/>
        </p:nvSpPr>
        <p:spPr>
          <a:xfrm>
            <a:off x="4190035" y="5355180"/>
            <a:ext cx="1917209" cy="830997"/>
          </a:xfrm>
          <a:prstGeom prst="rect">
            <a:avLst/>
          </a:prstGeom>
          <a:solidFill>
            <a:srgbClr val="F0E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Space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9ED437-4188-1C90-740C-BE482C036678}"/>
              </a:ext>
            </a:extLst>
          </p:cNvPr>
          <p:cNvSpPr txBox="1"/>
          <p:nvPr/>
        </p:nvSpPr>
        <p:spPr>
          <a:xfrm>
            <a:off x="4092760" y="6636353"/>
            <a:ext cx="2286762" cy="830997"/>
          </a:xfrm>
          <a:prstGeom prst="rect">
            <a:avLst/>
          </a:prstGeom>
          <a:solidFill>
            <a:srgbClr val="B5DCC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 Adaptation Q-Learning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Action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Policy Update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899BCBA-D23A-BB3E-3641-11DFE7AF6835}"/>
              </a:ext>
            </a:extLst>
          </p:cNvPr>
          <p:cNvSpPr txBox="1"/>
          <p:nvPr/>
        </p:nvSpPr>
        <p:spPr>
          <a:xfrm>
            <a:off x="549798" y="5240275"/>
            <a:ext cx="2286762" cy="830997"/>
          </a:xfrm>
          <a:prstGeom prst="rect">
            <a:avLst/>
          </a:prstGeom>
          <a:solidFill>
            <a:srgbClr val="7CCCDE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PISAHML Hybrid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Fusion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Scoring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06F00C-BEA3-7BCD-30FB-AC73D1E8CDE4}"/>
              </a:ext>
            </a:extLst>
          </p:cNvPr>
          <p:cNvSpPr txBox="1"/>
          <p:nvPr/>
        </p:nvSpPr>
        <p:spPr>
          <a:xfrm>
            <a:off x="807339" y="6837081"/>
            <a:ext cx="2286762" cy="1384995"/>
          </a:xfrm>
          <a:prstGeom prst="rect">
            <a:avLst/>
          </a:prstGeom>
          <a:solidFill>
            <a:srgbClr val="FFE6E6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Time Decision Support System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RUL Prediction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Maintenance Plan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 Prediction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FF5282-EEE9-1CE7-E02E-63613743574E}"/>
              </a:ext>
            </a:extLst>
          </p:cNvPr>
          <p:cNvSpPr txBox="1"/>
          <p:nvPr/>
        </p:nvSpPr>
        <p:spPr>
          <a:xfrm>
            <a:off x="2660163" y="8368874"/>
            <a:ext cx="2286762" cy="1015663"/>
          </a:xfrm>
          <a:prstGeom prst="rect">
            <a:avLst/>
          </a:prstGeom>
          <a:solidFill>
            <a:srgbClr val="FDDA99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Applicability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Energy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Aersospace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067018-F3F4-DD73-D1DA-42136FA242FA}"/>
              </a:ext>
            </a:extLst>
          </p:cNvPr>
          <p:cNvSpPr txBox="1"/>
          <p:nvPr/>
        </p:nvSpPr>
        <p:spPr>
          <a:xfrm>
            <a:off x="263485" y="6390480"/>
            <a:ext cx="3271623" cy="276999"/>
          </a:xfrm>
          <a:prstGeom prst="rect">
            <a:avLst/>
          </a:prstGeom>
          <a:solidFill>
            <a:srgbClr val="C6E9F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4:  Evaluation &amp; Decision Support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8E7A0D-33DA-6617-8B2D-1286003636F7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2156023" y="2044957"/>
            <a:ext cx="6604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5C18F6-B52B-CCCF-BDA3-84944DE787A8}"/>
              </a:ext>
            </a:extLst>
          </p:cNvPr>
          <p:cNvCxnSpPr>
            <a:cxnSpLocks/>
          </p:cNvCxnSpPr>
          <p:nvPr/>
        </p:nvCxnSpPr>
        <p:spPr>
          <a:xfrm>
            <a:off x="4347031" y="2044956"/>
            <a:ext cx="6604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EF9F30-46A3-543C-3FEA-1558B715C6DF}"/>
              </a:ext>
            </a:extLst>
          </p:cNvPr>
          <p:cNvCxnSpPr>
            <a:cxnSpLocks/>
          </p:cNvCxnSpPr>
          <p:nvPr/>
        </p:nvCxnSpPr>
        <p:spPr>
          <a:xfrm flipH="1">
            <a:off x="2080925" y="2839184"/>
            <a:ext cx="3303875" cy="611704"/>
          </a:xfrm>
          <a:prstGeom prst="straightConnector1">
            <a:avLst/>
          </a:prstGeom>
          <a:ln>
            <a:solidFill>
              <a:srgbClr val="70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19742A8-C3EE-4AA9-65C5-028C32F12005}"/>
              </a:ext>
            </a:extLst>
          </p:cNvPr>
          <p:cNvCxnSpPr>
            <a:endCxn id="22" idx="0"/>
          </p:cNvCxnSpPr>
          <p:nvPr/>
        </p:nvCxnSpPr>
        <p:spPr>
          <a:xfrm flipH="1">
            <a:off x="3833733" y="2838584"/>
            <a:ext cx="1551067" cy="790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7296990-452F-A2D0-8587-8A1E1E532504}"/>
              </a:ext>
            </a:extLst>
          </p:cNvPr>
          <p:cNvCxnSpPr/>
          <p:nvPr/>
        </p:nvCxnSpPr>
        <p:spPr>
          <a:xfrm>
            <a:off x="5384800" y="2838584"/>
            <a:ext cx="722444" cy="612304"/>
          </a:xfrm>
          <a:prstGeom prst="straightConnector1">
            <a:avLst/>
          </a:prstGeom>
          <a:ln>
            <a:solidFill>
              <a:srgbClr val="EE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1074665-6562-4867-3D03-5BBDEC0D6259}"/>
              </a:ext>
            </a:extLst>
          </p:cNvPr>
          <p:cNvCxnSpPr/>
          <p:nvPr/>
        </p:nvCxnSpPr>
        <p:spPr>
          <a:xfrm>
            <a:off x="1328928" y="4835883"/>
            <a:ext cx="518160" cy="404392"/>
          </a:xfrm>
          <a:prstGeom prst="straightConnector1">
            <a:avLst/>
          </a:prstGeom>
          <a:ln>
            <a:solidFill>
              <a:srgbClr val="707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6728BD1-CE24-402E-A02A-D73CD8E08DA8}"/>
              </a:ext>
            </a:extLst>
          </p:cNvPr>
          <p:cNvCxnSpPr>
            <a:cxnSpLocks/>
          </p:cNvCxnSpPr>
          <p:nvPr/>
        </p:nvCxnSpPr>
        <p:spPr>
          <a:xfrm flipH="1">
            <a:off x="1847088" y="4281885"/>
            <a:ext cx="1759315" cy="9583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9DFE5C1-FA4C-FBC1-9BE3-F4FA362E2F25}"/>
              </a:ext>
            </a:extLst>
          </p:cNvPr>
          <p:cNvCxnSpPr>
            <a:stCxn id="23" idx="2"/>
          </p:cNvCxnSpPr>
          <p:nvPr/>
        </p:nvCxnSpPr>
        <p:spPr>
          <a:xfrm flipH="1">
            <a:off x="1950720" y="4281885"/>
            <a:ext cx="3841910" cy="958390"/>
          </a:xfrm>
          <a:prstGeom prst="straightConnector1">
            <a:avLst/>
          </a:prstGeom>
          <a:ln>
            <a:solidFill>
              <a:srgbClr val="EE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44C67DA-1888-F842-C4A1-7CFF9FB306B1}"/>
              </a:ext>
            </a:extLst>
          </p:cNvPr>
          <p:cNvCxnSpPr>
            <a:cxnSpLocks/>
          </p:cNvCxnSpPr>
          <p:nvPr/>
        </p:nvCxnSpPr>
        <p:spPr>
          <a:xfrm>
            <a:off x="5248841" y="6187167"/>
            <a:ext cx="0" cy="44918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1183AB1-8AC0-7516-9F79-12088565E367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2816463" y="5424302"/>
            <a:ext cx="1276297" cy="162755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74C238-3E90-4999-7AF1-14AAF7ED150E}"/>
              </a:ext>
            </a:extLst>
          </p:cNvPr>
          <p:cNvCxnSpPr>
            <a:stCxn id="26" idx="1"/>
            <a:endCxn id="28" idx="3"/>
          </p:cNvCxnSpPr>
          <p:nvPr/>
        </p:nvCxnSpPr>
        <p:spPr>
          <a:xfrm flipH="1">
            <a:off x="3094101" y="7051852"/>
            <a:ext cx="998659" cy="47772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C5298FD-F601-45BF-0D51-0665274A5299}"/>
              </a:ext>
            </a:extLst>
          </p:cNvPr>
          <p:cNvCxnSpPr>
            <a:stCxn id="28" idx="3"/>
            <a:endCxn id="29" idx="0"/>
          </p:cNvCxnSpPr>
          <p:nvPr/>
        </p:nvCxnSpPr>
        <p:spPr>
          <a:xfrm>
            <a:off x="3094101" y="7529579"/>
            <a:ext cx="709443" cy="8392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89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0C815-B83D-51AC-6336-EF37F5669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F1E5CF6-B9DB-7F91-F060-F0AF96775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r="49999" b="52197"/>
          <a:stretch>
            <a:fillRect/>
          </a:stretch>
        </p:blipFill>
        <p:spPr bwMode="auto">
          <a:xfrm>
            <a:off x="840570" y="0"/>
            <a:ext cx="6359662" cy="439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EC31CE-EA17-AC78-0BB8-653D9787A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23" t="4700" b="50176"/>
          <a:stretch>
            <a:fillRect/>
          </a:stretch>
        </p:blipFill>
        <p:spPr bwMode="auto">
          <a:xfrm>
            <a:off x="632880" y="4633657"/>
            <a:ext cx="5958000" cy="427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A44BAF-B0A8-FA62-AE82-26F2992349A8}"/>
              </a:ext>
            </a:extLst>
          </p:cNvPr>
          <p:cNvSpPr txBox="1"/>
          <p:nvPr/>
        </p:nvSpPr>
        <p:spPr>
          <a:xfrm>
            <a:off x="2065020" y="4259880"/>
            <a:ext cx="3802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PISAHML Detailed Network Flow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D721FC-FD31-A895-3CB8-127971F8466D}"/>
              </a:ext>
            </a:extLst>
          </p:cNvPr>
          <p:cNvSpPr txBox="1"/>
          <p:nvPr/>
        </p:nvSpPr>
        <p:spPr>
          <a:xfrm>
            <a:off x="2255520" y="8909290"/>
            <a:ext cx="4472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Figure:PISAHML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 Structure</a:t>
            </a:r>
          </a:p>
        </p:txBody>
      </p:sp>
    </p:spTree>
    <p:extLst>
      <p:ext uri="{BB962C8B-B14F-4D97-AF65-F5344CB8AC3E}">
        <p14:creationId xmlns:p14="http://schemas.microsoft.com/office/powerpoint/2010/main" val="2943453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13EA1-F171-AC72-3CEB-1F80790AD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6105A3-5D7E-94F4-081C-C3D4315E4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10" r="49734"/>
          <a:stretch>
            <a:fillRect/>
          </a:stretch>
        </p:blipFill>
        <p:spPr bwMode="auto">
          <a:xfrm>
            <a:off x="662051" y="569603"/>
            <a:ext cx="5912774" cy="43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431E07-1719-1E45-B833-73D8350D2A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3" t="55280"/>
          <a:stretch>
            <a:fillRect/>
          </a:stretch>
        </p:blipFill>
        <p:spPr bwMode="auto">
          <a:xfrm>
            <a:off x="223907" y="4455739"/>
            <a:ext cx="6789061" cy="488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050E3-A9AE-FF4D-3536-94A4F1EE5D2F}"/>
              </a:ext>
            </a:extLst>
          </p:cNvPr>
          <p:cNvSpPr txBox="1"/>
          <p:nvPr/>
        </p:nvSpPr>
        <p:spPr>
          <a:xfrm>
            <a:off x="2011680" y="7894320"/>
            <a:ext cx="4183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PISAHML Computational Graph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41E431-1EFD-98CF-0F71-CEA81176ED0C}"/>
              </a:ext>
            </a:extLst>
          </p:cNvPr>
          <p:cNvSpPr txBox="1"/>
          <p:nvPr/>
        </p:nvSpPr>
        <p:spPr>
          <a:xfrm>
            <a:off x="2011680" y="4178740"/>
            <a:ext cx="3561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PISAHML Information Flow Diagram</a:t>
            </a:r>
          </a:p>
        </p:txBody>
      </p:sp>
    </p:spTree>
    <p:extLst>
      <p:ext uri="{BB962C8B-B14F-4D97-AF65-F5344CB8AC3E}">
        <p14:creationId xmlns:p14="http://schemas.microsoft.com/office/powerpoint/2010/main" val="207550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09B44D-77BD-E5D6-B59A-D83BB7E9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AA14F-C3C9-E320-92F3-3FC304AC4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38" y="1147507"/>
            <a:ext cx="6274723" cy="51923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0CD33C-1134-5CEE-3299-92C8F4D89CBD}"/>
              </a:ext>
            </a:extLst>
          </p:cNvPr>
          <p:cNvSpPr/>
          <p:nvPr/>
        </p:nvSpPr>
        <p:spPr>
          <a:xfrm>
            <a:off x="685800" y="1188720"/>
            <a:ext cx="291084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625252-A286-52BA-D9A5-2D3696D2F6D5}"/>
              </a:ext>
            </a:extLst>
          </p:cNvPr>
          <p:cNvSpPr/>
          <p:nvPr/>
        </p:nvSpPr>
        <p:spPr>
          <a:xfrm>
            <a:off x="3901440" y="1091184"/>
            <a:ext cx="2910840" cy="417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4D2F24-917A-6F04-228E-2B479A59C153}"/>
              </a:ext>
            </a:extLst>
          </p:cNvPr>
          <p:cNvSpPr/>
          <p:nvPr/>
        </p:nvSpPr>
        <p:spPr>
          <a:xfrm>
            <a:off x="767080" y="3743673"/>
            <a:ext cx="291084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C5C5A0-3A27-2DCA-32E4-AFE85B006BA5}"/>
              </a:ext>
            </a:extLst>
          </p:cNvPr>
          <p:cNvSpPr/>
          <p:nvPr/>
        </p:nvSpPr>
        <p:spPr>
          <a:xfrm>
            <a:off x="3778481" y="3743673"/>
            <a:ext cx="2910840" cy="32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C8CA4-9757-5611-ECA2-2618FD0721BA}"/>
              </a:ext>
            </a:extLst>
          </p:cNvPr>
          <p:cNvSpPr txBox="1"/>
          <p:nvPr/>
        </p:nvSpPr>
        <p:spPr>
          <a:xfrm>
            <a:off x="562840" y="1269563"/>
            <a:ext cx="74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FBBF7-7A4D-4E9F-A04D-AEE606069A68}"/>
              </a:ext>
            </a:extLst>
          </p:cNvPr>
          <p:cNvSpPr txBox="1"/>
          <p:nvPr/>
        </p:nvSpPr>
        <p:spPr>
          <a:xfrm>
            <a:off x="3951662" y="1123158"/>
            <a:ext cx="74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3C7A0-E8AA-9635-8067-5AB1ADDFAB54}"/>
              </a:ext>
            </a:extLst>
          </p:cNvPr>
          <p:cNvSpPr txBox="1"/>
          <p:nvPr/>
        </p:nvSpPr>
        <p:spPr>
          <a:xfrm>
            <a:off x="562840" y="3804701"/>
            <a:ext cx="74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E0642B-0B4B-4C8C-5D4D-2003C00D6DF2}"/>
              </a:ext>
            </a:extLst>
          </p:cNvPr>
          <p:cNvSpPr txBox="1"/>
          <p:nvPr/>
        </p:nvSpPr>
        <p:spPr>
          <a:xfrm>
            <a:off x="3951662" y="3719324"/>
            <a:ext cx="746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FDA168-9F6E-655B-CC70-44069C676AF6}"/>
              </a:ext>
            </a:extLst>
          </p:cNvPr>
          <p:cNvSpPr txBox="1"/>
          <p:nvPr/>
        </p:nvSpPr>
        <p:spPr>
          <a:xfrm>
            <a:off x="1583732" y="6515884"/>
            <a:ext cx="4188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Figure: (a)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Convergance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Comparison, (b) Q-Learning Adaptation, (c) Feature Contribution, (d) Optimization Space</a:t>
            </a:r>
          </a:p>
        </p:txBody>
      </p:sp>
    </p:spTree>
    <p:extLst>
      <p:ext uri="{BB962C8B-B14F-4D97-AF65-F5344CB8AC3E}">
        <p14:creationId xmlns:p14="http://schemas.microsoft.com/office/powerpoint/2010/main" val="3401248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397D7-85D7-2C66-559F-A9BEC36E4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786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B53735-39B2-FA51-3085-D489EC39C2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82"/>
          <a:stretch>
            <a:fillRect/>
          </a:stretch>
        </p:blipFill>
        <p:spPr bwMode="auto">
          <a:xfrm>
            <a:off x="284495" y="2008829"/>
            <a:ext cx="5927287" cy="5441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9790BB7-9A42-072C-AA96-B9583DEA6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85"/>
          <a:stretch>
            <a:fillRect/>
          </a:stretch>
        </p:blipFill>
        <p:spPr bwMode="auto">
          <a:xfrm>
            <a:off x="68914" y="6158486"/>
            <a:ext cx="6801480" cy="70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FCF503-5D5A-4E9F-B82B-5A704FD5EBEC}"/>
              </a:ext>
            </a:extLst>
          </p:cNvPr>
          <p:cNvSpPr/>
          <p:nvPr/>
        </p:nvSpPr>
        <p:spPr>
          <a:xfrm rot="16200000">
            <a:off x="1908777" y="2806901"/>
            <a:ext cx="595141" cy="2119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CAD144-F034-469A-BAD9-C3348A72E082}"/>
              </a:ext>
            </a:extLst>
          </p:cNvPr>
          <p:cNvSpPr/>
          <p:nvPr/>
        </p:nvSpPr>
        <p:spPr>
          <a:xfrm>
            <a:off x="510158" y="2273180"/>
            <a:ext cx="862052" cy="145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D46633-A1E2-7166-7DC3-EDD2E977A357}"/>
              </a:ext>
            </a:extLst>
          </p:cNvPr>
          <p:cNvSpPr/>
          <p:nvPr/>
        </p:nvSpPr>
        <p:spPr>
          <a:xfrm>
            <a:off x="3280870" y="2160271"/>
            <a:ext cx="900606" cy="14375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829A40-BE49-C0F4-5B91-9B5CA8CA6821}"/>
              </a:ext>
            </a:extLst>
          </p:cNvPr>
          <p:cNvCxnSpPr/>
          <p:nvPr/>
        </p:nvCxnSpPr>
        <p:spPr>
          <a:xfrm>
            <a:off x="3149600" y="3495040"/>
            <a:ext cx="0" cy="500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1F1254-DEAD-A323-9BC3-75D1DC3ECB50}"/>
              </a:ext>
            </a:extLst>
          </p:cNvPr>
          <p:cNvSpPr txBox="1"/>
          <p:nvPr/>
        </p:nvSpPr>
        <p:spPr>
          <a:xfrm>
            <a:off x="1062990" y="3314700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59E6F-9DAC-C283-F1C9-EF6EC0072A64}"/>
              </a:ext>
            </a:extLst>
          </p:cNvPr>
          <p:cNvSpPr txBox="1"/>
          <p:nvPr/>
        </p:nvSpPr>
        <p:spPr>
          <a:xfrm>
            <a:off x="1062990" y="2851754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48264E-AE3E-A493-4CF8-8FDBA53FFE0C}"/>
              </a:ext>
            </a:extLst>
          </p:cNvPr>
          <p:cNvSpPr txBox="1"/>
          <p:nvPr/>
        </p:nvSpPr>
        <p:spPr>
          <a:xfrm>
            <a:off x="1062990" y="2411247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F59EE-BBC1-6B0B-25A3-08E553B31901}"/>
              </a:ext>
            </a:extLst>
          </p:cNvPr>
          <p:cNvSpPr txBox="1"/>
          <p:nvPr/>
        </p:nvSpPr>
        <p:spPr>
          <a:xfrm>
            <a:off x="1062990" y="2026254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CCE400-58DA-9D94-8738-4EF2A732B2A0}"/>
              </a:ext>
            </a:extLst>
          </p:cNvPr>
          <p:cNvSpPr txBox="1"/>
          <p:nvPr/>
        </p:nvSpPr>
        <p:spPr>
          <a:xfrm>
            <a:off x="1287780" y="3491601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543F7F-1CF8-C5B3-9029-FD800868D302}"/>
              </a:ext>
            </a:extLst>
          </p:cNvPr>
          <p:cNvSpPr txBox="1"/>
          <p:nvPr/>
        </p:nvSpPr>
        <p:spPr>
          <a:xfrm>
            <a:off x="2065402" y="3491600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733696-BDB6-E357-4091-0E81646AF962}"/>
              </a:ext>
            </a:extLst>
          </p:cNvPr>
          <p:cNvSpPr txBox="1"/>
          <p:nvPr/>
        </p:nvSpPr>
        <p:spPr>
          <a:xfrm>
            <a:off x="2885468" y="3491600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5038AD-1830-10B0-E1D8-E07DCB15C3C4}"/>
              </a:ext>
            </a:extLst>
          </p:cNvPr>
          <p:cNvSpPr txBox="1"/>
          <p:nvPr/>
        </p:nvSpPr>
        <p:spPr>
          <a:xfrm>
            <a:off x="1527282" y="3660948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Air Temperature[K]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CFD9D-C914-60DE-CE51-BD7767D78435}"/>
              </a:ext>
            </a:extLst>
          </p:cNvPr>
          <p:cNvSpPr txBox="1"/>
          <p:nvPr/>
        </p:nvSpPr>
        <p:spPr>
          <a:xfrm rot="16200000">
            <a:off x="2899046" y="2303097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Density[-]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5E314D-B0CB-0DC4-EF95-F07E472F516B}"/>
              </a:ext>
            </a:extLst>
          </p:cNvPr>
          <p:cNvCxnSpPr/>
          <p:nvPr/>
        </p:nvCxnSpPr>
        <p:spPr>
          <a:xfrm flipH="1">
            <a:off x="4181476" y="2230120"/>
            <a:ext cx="450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5E6F323-F00E-A72A-AB7A-9E3110A01D61}"/>
              </a:ext>
            </a:extLst>
          </p:cNvPr>
          <p:cNvSpPr txBox="1"/>
          <p:nvPr/>
        </p:nvSpPr>
        <p:spPr>
          <a:xfrm rot="16200000">
            <a:off x="124252" y="2260391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Density[-]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9EA4DF-4109-0DBB-F268-9C3C7D695A33}"/>
              </a:ext>
            </a:extLst>
          </p:cNvPr>
          <p:cNvSpPr/>
          <p:nvPr/>
        </p:nvSpPr>
        <p:spPr>
          <a:xfrm rot="16200000">
            <a:off x="4748328" y="2751510"/>
            <a:ext cx="695884" cy="22829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0C3191-79FA-3F80-4EB8-ADF8B10BED24}"/>
              </a:ext>
            </a:extLst>
          </p:cNvPr>
          <p:cNvSpPr txBox="1"/>
          <p:nvPr/>
        </p:nvSpPr>
        <p:spPr>
          <a:xfrm>
            <a:off x="3845602" y="3327817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987F5-D7A0-F9B1-9D8A-ED63C96ECF54}"/>
              </a:ext>
            </a:extLst>
          </p:cNvPr>
          <p:cNvSpPr txBox="1"/>
          <p:nvPr/>
        </p:nvSpPr>
        <p:spPr>
          <a:xfrm>
            <a:off x="4416886" y="3491599"/>
            <a:ext cx="55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307.5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E6FA4D-B172-F713-DB2E-0DAB05B2F387}"/>
              </a:ext>
            </a:extLst>
          </p:cNvPr>
          <p:cNvSpPr txBox="1"/>
          <p:nvPr/>
        </p:nvSpPr>
        <p:spPr>
          <a:xfrm>
            <a:off x="4927551" y="3485618"/>
            <a:ext cx="55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8E2A54-07C6-8950-2F24-42357F2AB7BE}"/>
              </a:ext>
            </a:extLst>
          </p:cNvPr>
          <p:cNvSpPr txBox="1"/>
          <p:nvPr/>
        </p:nvSpPr>
        <p:spPr>
          <a:xfrm>
            <a:off x="5438216" y="3479637"/>
            <a:ext cx="550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312.5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A3AED3-E1EE-3C30-5C7B-BD1C0B351C76}"/>
              </a:ext>
            </a:extLst>
          </p:cNvPr>
          <p:cNvSpPr txBox="1"/>
          <p:nvPr/>
        </p:nvSpPr>
        <p:spPr>
          <a:xfrm>
            <a:off x="3821273" y="2643893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072556-FC2E-F040-4F5E-CB389DBDF882}"/>
              </a:ext>
            </a:extLst>
          </p:cNvPr>
          <p:cNvSpPr txBox="1"/>
          <p:nvPr/>
        </p:nvSpPr>
        <p:spPr>
          <a:xfrm>
            <a:off x="3845602" y="2098468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0.4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2DD73F-73F9-1CA8-AC9E-1164D9E4EE1E}"/>
              </a:ext>
            </a:extLst>
          </p:cNvPr>
          <p:cNvSpPr txBox="1"/>
          <p:nvPr/>
        </p:nvSpPr>
        <p:spPr>
          <a:xfrm>
            <a:off x="4312204" y="3671594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 Temperature[K]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53FD73-82BA-D076-434B-56BDEB9163E8}"/>
              </a:ext>
            </a:extLst>
          </p:cNvPr>
          <p:cNvSpPr/>
          <p:nvPr/>
        </p:nvSpPr>
        <p:spPr>
          <a:xfrm>
            <a:off x="424351" y="4266387"/>
            <a:ext cx="910312" cy="14527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98B71E-FE36-2192-96A0-468D0B85BA88}"/>
              </a:ext>
            </a:extLst>
          </p:cNvPr>
          <p:cNvSpPr txBox="1"/>
          <p:nvPr/>
        </p:nvSpPr>
        <p:spPr>
          <a:xfrm>
            <a:off x="975695" y="5473794"/>
            <a:ext cx="47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89EA1E-56CF-E5ED-27BC-554E41F64C18}"/>
              </a:ext>
            </a:extLst>
          </p:cNvPr>
          <p:cNvSpPr txBox="1"/>
          <p:nvPr/>
        </p:nvSpPr>
        <p:spPr>
          <a:xfrm>
            <a:off x="1120357" y="4729712"/>
            <a:ext cx="47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726EEE0-972B-B18D-F95B-78280A146B9D}"/>
              </a:ext>
            </a:extLst>
          </p:cNvPr>
          <p:cNvSpPr txBox="1"/>
          <p:nvPr/>
        </p:nvSpPr>
        <p:spPr>
          <a:xfrm>
            <a:off x="989606" y="4181358"/>
            <a:ext cx="47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3.75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1724F00-099C-8E26-BFF1-CFEB35206BCB}"/>
              </a:ext>
            </a:extLst>
          </p:cNvPr>
          <p:cNvSpPr/>
          <p:nvPr/>
        </p:nvSpPr>
        <p:spPr>
          <a:xfrm rot="16200000">
            <a:off x="1982364" y="4963608"/>
            <a:ext cx="640432" cy="21195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D16AA2-758F-1316-EE07-F1A2F9AFD437}"/>
              </a:ext>
            </a:extLst>
          </p:cNvPr>
          <p:cNvSpPr txBox="1"/>
          <p:nvPr/>
        </p:nvSpPr>
        <p:spPr>
          <a:xfrm>
            <a:off x="1480455" y="5800358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Rotational Speed[rpm]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280624-F425-9B20-0BC2-336732BECBEF}"/>
                  </a:ext>
                </a:extLst>
              </p:cNvPr>
              <p:cNvSpPr txBox="1"/>
              <p:nvPr/>
            </p:nvSpPr>
            <p:spPr>
              <a:xfrm>
                <a:off x="989606" y="4086315"/>
                <a:ext cx="11883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A280624-F425-9B20-0BC2-336732BEC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606" y="4086315"/>
                <a:ext cx="118833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E2E6D0A-EA1F-9E7F-CF9B-365D42B7204E}"/>
              </a:ext>
            </a:extLst>
          </p:cNvPr>
          <p:cNvSpPr txBox="1"/>
          <p:nvPr/>
        </p:nvSpPr>
        <p:spPr>
          <a:xfrm>
            <a:off x="1627465" y="5635702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96709D-05D1-74BE-6412-3C40EE04A2CC}"/>
              </a:ext>
            </a:extLst>
          </p:cNvPr>
          <p:cNvSpPr txBox="1"/>
          <p:nvPr/>
        </p:nvSpPr>
        <p:spPr>
          <a:xfrm>
            <a:off x="2105267" y="5626248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D2B7B9-8888-1AB3-BB6F-72A1A1B77233}"/>
              </a:ext>
            </a:extLst>
          </p:cNvPr>
          <p:cNvSpPr txBox="1"/>
          <p:nvPr/>
        </p:nvSpPr>
        <p:spPr>
          <a:xfrm>
            <a:off x="2594921" y="5632771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086AF-949E-DAD5-8F4A-0E0072F558DC}"/>
                  </a:ext>
                </a:extLst>
              </p:cNvPr>
              <p:cNvSpPr txBox="1"/>
              <p:nvPr/>
            </p:nvSpPr>
            <p:spPr>
              <a:xfrm>
                <a:off x="2802764" y="5450400"/>
                <a:ext cx="11883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05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5A086AF-949E-DAD5-8F4A-0E0072F55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764" y="5450400"/>
                <a:ext cx="1188330" cy="2616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723A42D7-4140-8641-140E-392DAC057865}"/>
              </a:ext>
            </a:extLst>
          </p:cNvPr>
          <p:cNvSpPr txBox="1"/>
          <p:nvPr/>
        </p:nvSpPr>
        <p:spPr>
          <a:xfrm rot="16200000">
            <a:off x="189886" y="4449157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Density[-]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80B379-6178-BD1A-1A16-17BEB142BA7F}"/>
              </a:ext>
            </a:extLst>
          </p:cNvPr>
          <p:cNvSpPr/>
          <p:nvPr/>
        </p:nvSpPr>
        <p:spPr>
          <a:xfrm>
            <a:off x="3273489" y="4164232"/>
            <a:ext cx="907987" cy="124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4933F6-402E-A22F-CB1A-9A593FCB8CB0}"/>
              </a:ext>
            </a:extLst>
          </p:cNvPr>
          <p:cNvSpPr txBox="1"/>
          <p:nvPr/>
        </p:nvSpPr>
        <p:spPr>
          <a:xfrm rot="16200000">
            <a:off x="3324985" y="4752484"/>
            <a:ext cx="883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Density[-]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CF3744D-5742-E270-4C35-3A33134511AE}"/>
              </a:ext>
            </a:extLst>
          </p:cNvPr>
          <p:cNvSpPr/>
          <p:nvPr/>
        </p:nvSpPr>
        <p:spPr>
          <a:xfrm>
            <a:off x="3628197" y="5345915"/>
            <a:ext cx="449579" cy="12445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9E9CF72-4213-EFB2-107E-FC47F48C9839}"/>
              </a:ext>
            </a:extLst>
          </p:cNvPr>
          <p:cNvSpPr txBox="1"/>
          <p:nvPr/>
        </p:nvSpPr>
        <p:spPr>
          <a:xfrm>
            <a:off x="3866730" y="5464769"/>
            <a:ext cx="47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AC9CE9-9600-CA5D-2541-99E7B17DE252}"/>
              </a:ext>
            </a:extLst>
          </p:cNvPr>
          <p:cNvSpPr txBox="1"/>
          <p:nvPr/>
        </p:nvSpPr>
        <p:spPr>
          <a:xfrm>
            <a:off x="3799534" y="4850928"/>
            <a:ext cx="47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0.02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D358E58-0FE5-24E8-89D7-AC4D7B6F1ACD}"/>
              </a:ext>
            </a:extLst>
          </p:cNvPr>
          <p:cNvSpPr txBox="1"/>
          <p:nvPr/>
        </p:nvSpPr>
        <p:spPr>
          <a:xfrm>
            <a:off x="3804744" y="4243120"/>
            <a:ext cx="47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0.04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D02AC9-5111-3C0A-CD43-3F5C10EE7F0F}"/>
              </a:ext>
            </a:extLst>
          </p:cNvPr>
          <p:cNvSpPr/>
          <p:nvPr/>
        </p:nvSpPr>
        <p:spPr>
          <a:xfrm>
            <a:off x="4052095" y="5665059"/>
            <a:ext cx="2074429" cy="8042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79CDA1F-D83B-1542-1752-89D871BBE566}"/>
              </a:ext>
            </a:extLst>
          </p:cNvPr>
          <p:cNvSpPr txBox="1"/>
          <p:nvPr/>
        </p:nvSpPr>
        <p:spPr>
          <a:xfrm>
            <a:off x="4756400" y="5771271"/>
            <a:ext cx="1746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Torque[Nm]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C2BCB4-3935-5738-C313-7541CC7CDAEA}"/>
              </a:ext>
            </a:extLst>
          </p:cNvPr>
          <p:cNvSpPr txBox="1"/>
          <p:nvPr/>
        </p:nvSpPr>
        <p:spPr>
          <a:xfrm>
            <a:off x="4647988" y="5612293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404452C-BD99-6B20-9A34-FAD119D2441A}"/>
              </a:ext>
            </a:extLst>
          </p:cNvPr>
          <p:cNvSpPr txBox="1"/>
          <p:nvPr/>
        </p:nvSpPr>
        <p:spPr>
          <a:xfrm>
            <a:off x="5202694" y="5614861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185258-1269-875C-C26D-DB5F396E63E4}"/>
              </a:ext>
            </a:extLst>
          </p:cNvPr>
          <p:cNvSpPr txBox="1"/>
          <p:nvPr/>
        </p:nvSpPr>
        <p:spPr>
          <a:xfrm>
            <a:off x="5757400" y="5617429"/>
            <a:ext cx="449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162FBEC-F2EA-880D-62B1-95253BC6CB13}"/>
              </a:ext>
            </a:extLst>
          </p:cNvPr>
          <p:cNvSpPr/>
          <p:nvPr/>
        </p:nvSpPr>
        <p:spPr>
          <a:xfrm>
            <a:off x="3248138" y="6286500"/>
            <a:ext cx="1095777" cy="3999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910F2A-DC39-46B9-B8FE-39F3DB7D1A95}"/>
              </a:ext>
            </a:extLst>
          </p:cNvPr>
          <p:cNvSpPr txBox="1"/>
          <p:nvPr/>
        </p:nvSpPr>
        <p:spPr>
          <a:xfrm>
            <a:off x="3165820" y="6328677"/>
            <a:ext cx="168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 fit</a:t>
            </a:r>
          </a:p>
        </p:txBody>
      </p:sp>
    </p:spTree>
    <p:extLst>
      <p:ext uri="{BB962C8B-B14F-4D97-AF65-F5344CB8AC3E}">
        <p14:creationId xmlns:p14="http://schemas.microsoft.com/office/powerpoint/2010/main" val="2304763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4990</TotalTime>
  <Words>736</Words>
  <Application>Microsoft Office PowerPoint</Application>
  <PresentationFormat>A4 Paper (210x297 mm)</PresentationFormat>
  <Paragraphs>401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Aptos Display</vt:lpstr>
      <vt:lpstr>Arial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Mehedi Hassan</dc:creator>
  <cp:lastModifiedBy>Mehedi Hassan</cp:lastModifiedBy>
  <cp:revision>18</cp:revision>
  <dcterms:created xsi:type="dcterms:W3CDTF">2025-07-24T12:29:15Z</dcterms:created>
  <dcterms:modified xsi:type="dcterms:W3CDTF">2025-08-29T22:02:42Z</dcterms:modified>
</cp:coreProperties>
</file>